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48" r:id="rId5"/>
  </p:sldMasterIdLst>
  <p:notesMasterIdLst>
    <p:notesMasterId r:id="rId48"/>
  </p:notesMasterIdLst>
  <p:sldIdLst>
    <p:sldId id="256" r:id="rId6"/>
    <p:sldId id="262" r:id="rId7"/>
    <p:sldId id="339" r:id="rId8"/>
    <p:sldId id="341" r:id="rId9"/>
    <p:sldId id="340" r:id="rId10"/>
    <p:sldId id="356" r:id="rId11"/>
    <p:sldId id="338" r:id="rId12"/>
    <p:sldId id="263" r:id="rId13"/>
    <p:sldId id="335" r:id="rId14"/>
    <p:sldId id="264" r:id="rId15"/>
    <p:sldId id="331" r:id="rId16"/>
    <p:sldId id="265" r:id="rId17"/>
    <p:sldId id="328" r:id="rId18"/>
    <p:sldId id="333" r:id="rId19"/>
    <p:sldId id="336" r:id="rId20"/>
    <p:sldId id="308" r:id="rId21"/>
    <p:sldId id="337" r:id="rId22"/>
    <p:sldId id="311" r:id="rId23"/>
    <p:sldId id="310" r:id="rId24"/>
    <p:sldId id="267" r:id="rId25"/>
    <p:sldId id="268" r:id="rId26"/>
    <p:sldId id="334" r:id="rId27"/>
    <p:sldId id="329" r:id="rId28"/>
    <p:sldId id="269" r:id="rId29"/>
    <p:sldId id="321" r:id="rId30"/>
    <p:sldId id="270" r:id="rId31"/>
    <p:sldId id="330" r:id="rId32"/>
    <p:sldId id="342" r:id="rId33"/>
    <p:sldId id="343" r:id="rId34"/>
    <p:sldId id="344" r:id="rId35"/>
    <p:sldId id="349" r:id="rId36"/>
    <p:sldId id="350" r:id="rId37"/>
    <p:sldId id="351" r:id="rId38"/>
    <p:sldId id="352" r:id="rId39"/>
    <p:sldId id="355" r:id="rId40"/>
    <p:sldId id="345" r:id="rId41"/>
    <p:sldId id="346" r:id="rId42"/>
    <p:sldId id="347" r:id="rId43"/>
    <p:sldId id="348" r:id="rId44"/>
    <p:sldId id="353" r:id="rId45"/>
    <p:sldId id="354" r:id="rId46"/>
    <p:sldId id="35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537390-F778-F34D-B9A2-44AC9266498D}" v="1164" dt="2025-01-29T14:05:10.3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jura Smits" userId="S::d.smits@esciencecenter.nl::83f00de3-320a-4576-821f-a395df771f8e" providerId="AD" clId="Web-{867DEF29-0883-C482-7359-C324D136392E}"/>
    <pc:docChg chg="addSld delSld modSld">
      <pc:chgData name="Djura Smits" userId="S::d.smits@esciencecenter.nl::83f00de3-320a-4576-821f-a395df771f8e" providerId="AD" clId="Web-{867DEF29-0883-C482-7359-C324D136392E}" dt="2024-02-05T10:26:13.337" v="4"/>
      <pc:docMkLst>
        <pc:docMk/>
      </pc:docMkLst>
      <pc:sldChg chg="addSp delSp modSp">
        <pc:chgData name="Djura Smits" userId="S::d.smits@esciencecenter.nl::83f00de3-320a-4576-821f-a395df771f8e" providerId="AD" clId="Web-{867DEF29-0883-C482-7359-C324D136392E}" dt="2024-02-05T10:18:09.588" v="3"/>
        <pc:sldMkLst>
          <pc:docMk/>
          <pc:sldMk cId="2320699434" sldId="269"/>
        </pc:sldMkLst>
        <pc:picChg chg="add del mod">
          <ac:chgData name="Djura Smits" userId="S::d.smits@esciencecenter.nl::83f00de3-320a-4576-821f-a395df771f8e" providerId="AD" clId="Web-{867DEF29-0883-C482-7359-C324D136392E}" dt="2024-02-05T10:18:09.588" v="3"/>
          <ac:picMkLst>
            <pc:docMk/>
            <pc:sldMk cId="2320699434" sldId="269"/>
            <ac:picMk id="4" creationId="{DC65B017-25F0-C378-269A-9CC914A5CBED}"/>
          </ac:picMkLst>
        </pc:picChg>
      </pc:sldChg>
      <pc:sldChg chg="del">
        <pc:chgData name="Djura Smits" userId="S::d.smits@esciencecenter.nl::83f00de3-320a-4576-821f-a395df771f8e" providerId="AD" clId="Web-{867DEF29-0883-C482-7359-C324D136392E}" dt="2024-02-05T10:26:13.337" v="4"/>
        <pc:sldMkLst>
          <pc:docMk/>
          <pc:sldMk cId="856980543" sldId="335"/>
        </pc:sldMkLst>
      </pc:sldChg>
      <pc:sldChg chg="new del">
        <pc:chgData name="Djura Smits" userId="S::d.smits@esciencecenter.nl::83f00de3-320a-4576-821f-a395df771f8e" providerId="AD" clId="Web-{867DEF29-0883-C482-7359-C324D136392E}" dt="2024-02-05T08:51:53.743" v="1"/>
        <pc:sldMkLst>
          <pc:docMk/>
          <pc:sldMk cId="823715793" sldId="336"/>
        </pc:sldMkLst>
      </pc:sldChg>
    </pc:docChg>
  </pc:docChgLst>
  <pc:docChgLst>
    <pc:chgData name="Pranav Chandramouli" userId="a3fbce1e-a756-4719-9daf-be17425d6ad1" providerId="ADAL" clId="{9F2EB40C-477C-43DE-A534-B35A140E685E}"/>
    <pc:docChg chg="undo custSel addSld delSld modSld sldOrd">
      <pc:chgData name="Pranav Chandramouli" userId="a3fbce1e-a756-4719-9daf-be17425d6ad1" providerId="ADAL" clId="{9F2EB40C-477C-43DE-A534-B35A140E685E}" dt="2023-08-17T08:49:52.602" v="475" actId="1076"/>
      <pc:docMkLst>
        <pc:docMk/>
      </pc:docMkLst>
      <pc:sldChg chg="modSp mod">
        <pc:chgData name="Pranav Chandramouli" userId="a3fbce1e-a756-4719-9daf-be17425d6ad1" providerId="ADAL" clId="{9F2EB40C-477C-43DE-A534-B35A140E685E}" dt="2023-08-17T08:09:44.245" v="85" actId="20577"/>
        <pc:sldMkLst>
          <pc:docMk/>
          <pc:sldMk cId="2305214433" sldId="256"/>
        </pc:sldMkLst>
        <pc:spChg chg="mod">
          <ac:chgData name="Pranav Chandramouli" userId="a3fbce1e-a756-4719-9daf-be17425d6ad1" providerId="ADAL" clId="{9F2EB40C-477C-43DE-A534-B35A140E685E}" dt="2023-08-17T08:09:06.357" v="18" actId="1076"/>
          <ac:spMkLst>
            <pc:docMk/>
            <pc:sldMk cId="2305214433" sldId="256"/>
            <ac:spMk id="3" creationId="{1EB8B39C-1F98-27C2-C7CC-BE7E94BFDCA6}"/>
          </ac:spMkLst>
        </pc:spChg>
        <pc:spChg chg="mod">
          <ac:chgData name="Pranav Chandramouli" userId="a3fbce1e-a756-4719-9daf-be17425d6ad1" providerId="ADAL" clId="{9F2EB40C-477C-43DE-A534-B35A140E685E}" dt="2023-08-17T08:09:44.245" v="85" actId="20577"/>
          <ac:spMkLst>
            <pc:docMk/>
            <pc:sldMk cId="2305214433" sldId="256"/>
            <ac:spMk id="6" creationId="{43FD6A68-4509-AE13-CC9C-46CA906686F6}"/>
          </ac:spMkLst>
        </pc:spChg>
      </pc:sldChg>
      <pc:sldChg chg="addSp delSp modSp mod">
        <pc:chgData name="Pranav Chandramouli" userId="a3fbce1e-a756-4719-9daf-be17425d6ad1" providerId="ADAL" clId="{9F2EB40C-477C-43DE-A534-B35A140E685E}" dt="2023-08-17T08:16:17.210" v="309" actId="1076"/>
        <pc:sldMkLst>
          <pc:docMk/>
          <pc:sldMk cId="544242786" sldId="263"/>
        </pc:sldMkLst>
        <pc:spChg chg="del mod">
          <ac:chgData name="Pranav Chandramouli" userId="a3fbce1e-a756-4719-9daf-be17425d6ad1" providerId="ADAL" clId="{9F2EB40C-477C-43DE-A534-B35A140E685E}" dt="2023-08-17T08:13:38.572" v="221" actId="478"/>
          <ac:spMkLst>
            <pc:docMk/>
            <pc:sldMk cId="544242786" sldId="263"/>
            <ac:spMk id="3" creationId="{922D2731-AD5D-0C12-1129-43F91C2B5394}"/>
          </ac:spMkLst>
        </pc:spChg>
        <pc:spChg chg="add mod">
          <ac:chgData name="Pranav Chandramouli" userId="a3fbce1e-a756-4719-9daf-be17425d6ad1" providerId="ADAL" clId="{9F2EB40C-477C-43DE-A534-B35A140E685E}" dt="2023-08-17T08:16:03.377" v="308" actId="1076"/>
          <ac:spMkLst>
            <pc:docMk/>
            <pc:sldMk cId="544242786" sldId="263"/>
            <ac:spMk id="5" creationId="{4C5FCFD4-0B71-C856-C5F1-E36D66C5CDC4}"/>
          </ac:spMkLst>
        </pc:spChg>
        <pc:picChg chg="mod">
          <ac:chgData name="Pranav Chandramouli" userId="a3fbce1e-a756-4719-9daf-be17425d6ad1" providerId="ADAL" clId="{9F2EB40C-477C-43DE-A534-B35A140E685E}" dt="2023-08-17T08:16:17.210" v="309" actId="1076"/>
          <ac:picMkLst>
            <pc:docMk/>
            <pc:sldMk cId="544242786" sldId="263"/>
            <ac:picMk id="2" creationId="{BAD60C0E-61FC-61FB-E601-6F5F28CF46AE}"/>
          </ac:picMkLst>
        </pc:picChg>
      </pc:sldChg>
      <pc:sldChg chg="addSp modSp mod">
        <pc:chgData name="Pranav Chandramouli" userId="a3fbce1e-a756-4719-9daf-be17425d6ad1" providerId="ADAL" clId="{9F2EB40C-477C-43DE-A534-B35A140E685E}" dt="2023-08-03T15:33:10.176" v="11" actId="1076"/>
        <pc:sldMkLst>
          <pc:docMk/>
          <pc:sldMk cId="208993044" sldId="264"/>
        </pc:sldMkLst>
        <pc:spChg chg="add mod">
          <ac:chgData name="Pranav Chandramouli" userId="a3fbce1e-a756-4719-9daf-be17425d6ad1" providerId="ADAL" clId="{9F2EB40C-477C-43DE-A534-B35A140E685E}" dt="2023-08-03T15:33:10.176" v="11" actId="1076"/>
          <ac:spMkLst>
            <pc:docMk/>
            <pc:sldMk cId="208993044" sldId="264"/>
            <ac:spMk id="3" creationId="{A1659011-3CFD-013D-78B0-58CA0968DDA1}"/>
          </ac:spMkLst>
        </pc:spChg>
        <pc:picChg chg="mod">
          <ac:chgData name="Pranav Chandramouli" userId="a3fbce1e-a756-4719-9daf-be17425d6ad1" providerId="ADAL" clId="{9F2EB40C-477C-43DE-A534-B35A140E685E}" dt="2023-08-03T15:32:59.612" v="7" actId="14100"/>
          <ac:picMkLst>
            <pc:docMk/>
            <pc:sldMk cId="208993044" sldId="264"/>
            <ac:picMk id="4" creationId="{81C48498-B718-013A-1BF6-8648BFC0230F}"/>
          </ac:picMkLst>
        </pc:picChg>
      </pc:sldChg>
      <pc:sldChg chg="del">
        <pc:chgData name="Pranav Chandramouli" userId="a3fbce1e-a756-4719-9daf-be17425d6ad1" providerId="ADAL" clId="{9F2EB40C-477C-43DE-A534-B35A140E685E}" dt="2023-08-03T15:34:09.485" v="12" actId="47"/>
        <pc:sldMkLst>
          <pc:docMk/>
          <pc:sldMk cId="3706471330" sldId="266"/>
        </pc:sldMkLst>
      </pc:sldChg>
      <pc:sldChg chg="modSp ord">
        <pc:chgData name="Pranav Chandramouli" userId="a3fbce1e-a756-4719-9daf-be17425d6ad1" providerId="ADAL" clId="{9F2EB40C-477C-43DE-A534-B35A140E685E}" dt="2023-08-17T08:37:34.468" v="389" actId="207"/>
        <pc:sldMkLst>
          <pc:docMk/>
          <pc:sldMk cId="1795421585" sldId="268"/>
        </pc:sldMkLst>
        <pc:spChg chg="mod">
          <ac:chgData name="Pranav Chandramouli" userId="a3fbce1e-a756-4719-9daf-be17425d6ad1" providerId="ADAL" clId="{9F2EB40C-477C-43DE-A534-B35A140E685E}" dt="2023-08-17T08:37:34.468" v="389" actId="207"/>
          <ac:spMkLst>
            <pc:docMk/>
            <pc:sldMk cId="1795421585" sldId="268"/>
            <ac:spMk id="3" creationId="{EAC5033C-F6B8-5008-03B1-23D76CD94A6B}"/>
          </ac:spMkLst>
        </pc:spChg>
      </pc:sldChg>
      <pc:sldChg chg="add">
        <pc:chgData name="Pranav Chandramouli" userId="a3fbce1e-a756-4719-9daf-be17425d6ad1" providerId="ADAL" clId="{9F2EB40C-477C-43DE-A534-B35A140E685E}" dt="2023-08-03T15:34:11.519" v="13"/>
        <pc:sldMkLst>
          <pc:docMk/>
          <pc:sldMk cId="2007197805" sldId="308"/>
        </pc:sldMkLst>
      </pc:sldChg>
      <pc:sldChg chg="add">
        <pc:chgData name="Pranav Chandramouli" userId="a3fbce1e-a756-4719-9daf-be17425d6ad1" providerId="ADAL" clId="{9F2EB40C-477C-43DE-A534-B35A140E685E}" dt="2023-08-03T15:34:11.519" v="13"/>
        <pc:sldMkLst>
          <pc:docMk/>
          <pc:sldMk cId="1157627411" sldId="309"/>
        </pc:sldMkLst>
      </pc:sldChg>
      <pc:sldChg chg="add">
        <pc:chgData name="Pranav Chandramouli" userId="a3fbce1e-a756-4719-9daf-be17425d6ad1" providerId="ADAL" clId="{9F2EB40C-477C-43DE-A534-B35A140E685E}" dt="2023-08-03T15:34:11.519" v="13"/>
        <pc:sldMkLst>
          <pc:docMk/>
          <pc:sldMk cId="1360733102" sldId="310"/>
        </pc:sldMkLst>
      </pc:sldChg>
      <pc:sldChg chg="add">
        <pc:chgData name="Pranav Chandramouli" userId="a3fbce1e-a756-4719-9daf-be17425d6ad1" providerId="ADAL" clId="{9F2EB40C-477C-43DE-A534-B35A140E685E}" dt="2023-08-03T15:34:11.519" v="13"/>
        <pc:sldMkLst>
          <pc:docMk/>
          <pc:sldMk cId="945234691" sldId="311"/>
        </pc:sldMkLst>
      </pc:sldChg>
      <pc:sldChg chg="addSp delSp modSp add mod">
        <pc:chgData name="Pranav Chandramouli" userId="a3fbce1e-a756-4719-9daf-be17425d6ad1" providerId="ADAL" clId="{9F2EB40C-477C-43DE-A534-B35A140E685E}" dt="2023-08-17T08:38:34.138" v="398" actId="1076"/>
        <pc:sldMkLst>
          <pc:docMk/>
          <pc:sldMk cId="303832126" sldId="314"/>
        </pc:sldMkLst>
        <pc:spChg chg="del">
          <ac:chgData name="Pranav Chandramouli" userId="a3fbce1e-a756-4719-9daf-be17425d6ad1" providerId="ADAL" clId="{9F2EB40C-477C-43DE-A534-B35A140E685E}" dt="2023-08-17T08:38:25.792" v="392" actId="478"/>
          <ac:spMkLst>
            <pc:docMk/>
            <pc:sldMk cId="303832126" sldId="314"/>
            <ac:spMk id="2" creationId="{943B4464-4C5A-DD49-8935-71A27D3B55C6}"/>
          </ac:spMkLst>
        </pc:spChg>
        <pc:spChg chg="del">
          <ac:chgData name="Pranav Chandramouli" userId="a3fbce1e-a756-4719-9daf-be17425d6ad1" providerId="ADAL" clId="{9F2EB40C-477C-43DE-A534-B35A140E685E}" dt="2023-08-17T08:38:26.837" v="393" actId="478"/>
          <ac:spMkLst>
            <pc:docMk/>
            <pc:sldMk cId="303832126" sldId="314"/>
            <ac:spMk id="3" creationId="{F9451C36-9B57-AE40-A244-4D7E06764BE6}"/>
          </ac:spMkLst>
        </pc:spChg>
        <pc:picChg chg="del">
          <ac:chgData name="Pranav Chandramouli" userId="a3fbce1e-a756-4719-9daf-be17425d6ad1" providerId="ADAL" clId="{9F2EB40C-477C-43DE-A534-B35A140E685E}" dt="2023-08-17T08:38:20.033" v="390" actId="478"/>
          <ac:picMkLst>
            <pc:docMk/>
            <pc:sldMk cId="303832126" sldId="314"/>
            <ac:picMk id="4" creationId="{29D5BA62-04CC-4346-A5BF-249B62F6F42C}"/>
          </ac:picMkLst>
        </pc:picChg>
        <pc:picChg chg="add mod">
          <ac:chgData name="Pranav Chandramouli" userId="a3fbce1e-a756-4719-9daf-be17425d6ad1" providerId="ADAL" clId="{9F2EB40C-477C-43DE-A534-B35A140E685E}" dt="2023-08-17T08:38:34.138" v="398" actId="1076"/>
          <ac:picMkLst>
            <pc:docMk/>
            <pc:sldMk cId="303832126" sldId="314"/>
            <ac:picMk id="6" creationId="{7DE963EC-BDF7-0F0E-9309-B44C6B29F30C}"/>
          </ac:picMkLst>
        </pc:picChg>
      </pc:sldChg>
      <pc:sldChg chg="addSp delSp modSp add mod">
        <pc:chgData name="Pranav Chandramouli" userId="a3fbce1e-a756-4719-9daf-be17425d6ad1" providerId="ADAL" clId="{9F2EB40C-477C-43DE-A534-B35A140E685E}" dt="2023-08-17T08:47:51.889" v="453" actId="478"/>
        <pc:sldMkLst>
          <pc:docMk/>
          <pc:sldMk cId="3604171333" sldId="321"/>
        </pc:sldMkLst>
        <pc:spChg chg="del">
          <ac:chgData name="Pranav Chandramouli" userId="a3fbce1e-a756-4719-9daf-be17425d6ad1" providerId="ADAL" clId="{9F2EB40C-477C-43DE-A534-B35A140E685E}" dt="2023-08-17T08:47:51.117" v="452" actId="478"/>
          <ac:spMkLst>
            <pc:docMk/>
            <pc:sldMk cId="3604171333" sldId="321"/>
            <ac:spMk id="2" creationId="{4BA602DB-07C9-4F41-B251-D876C3C3CCC9}"/>
          </ac:spMkLst>
        </pc:spChg>
        <pc:spChg chg="del">
          <ac:chgData name="Pranav Chandramouli" userId="a3fbce1e-a756-4719-9daf-be17425d6ad1" providerId="ADAL" clId="{9F2EB40C-477C-43DE-A534-B35A140E685E}" dt="2023-08-17T08:47:51.889" v="453" actId="478"/>
          <ac:spMkLst>
            <pc:docMk/>
            <pc:sldMk cId="3604171333" sldId="321"/>
            <ac:spMk id="3" creationId="{BFCEABCB-C6E8-0C4E-A388-A568D9878FBB}"/>
          </ac:spMkLst>
        </pc:spChg>
        <pc:picChg chg="add mod">
          <ac:chgData name="Pranav Chandramouli" userId="a3fbce1e-a756-4719-9daf-be17425d6ad1" providerId="ADAL" clId="{9F2EB40C-477C-43DE-A534-B35A140E685E}" dt="2023-08-17T08:47:49.592" v="451" actId="1076"/>
          <ac:picMkLst>
            <pc:docMk/>
            <pc:sldMk cId="3604171333" sldId="321"/>
            <ac:picMk id="5" creationId="{89427527-6437-6B74-A35F-9AF950E97524}"/>
          </ac:picMkLst>
        </pc:picChg>
        <pc:picChg chg="del">
          <ac:chgData name="Pranav Chandramouli" userId="a3fbce1e-a756-4719-9daf-be17425d6ad1" providerId="ADAL" clId="{9F2EB40C-477C-43DE-A534-B35A140E685E}" dt="2023-08-17T08:47:42.568" v="446" actId="478"/>
          <ac:picMkLst>
            <pc:docMk/>
            <pc:sldMk cId="3604171333" sldId="321"/>
            <ac:picMk id="6" creationId="{604EA714-4DB3-B44E-81E6-EA04C7630F1F}"/>
          </ac:picMkLst>
        </pc:picChg>
      </pc:sldChg>
      <pc:sldChg chg="addSp delSp modSp add mod setBg">
        <pc:chgData name="Pranav Chandramouli" userId="a3fbce1e-a756-4719-9daf-be17425d6ad1" providerId="ADAL" clId="{9F2EB40C-477C-43DE-A534-B35A140E685E}" dt="2023-08-17T08:17:54.788" v="319" actId="732"/>
        <pc:sldMkLst>
          <pc:docMk/>
          <pc:sldMk cId="2338939669" sldId="326"/>
        </pc:sldMkLst>
        <pc:spChg chg="del">
          <ac:chgData name="Pranav Chandramouli" userId="a3fbce1e-a756-4719-9daf-be17425d6ad1" providerId="ADAL" clId="{9F2EB40C-477C-43DE-A534-B35A140E685E}" dt="2023-08-03T15:28:48.288" v="1" actId="478"/>
          <ac:spMkLst>
            <pc:docMk/>
            <pc:sldMk cId="2338939669" sldId="326"/>
            <ac:spMk id="2" creationId="{7E690281-C763-6A4E-BD2C-30EDECB0FA7A}"/>
          </ac:spMkLst>
        </pc:spChg>
        <pc:spChg chg="del">
          <ac:chgData name="Pranav Chandramouli" userId="a3fbce1e-a756-4719-9daf-be17425d6ad1" providerId="ADAL" clId="{9F2EB40C-477C-43DE-A534-B35A140E685E}" dt="2023-08-03T15:28:50.917" v="2" actId="478"/>
          <ac:spMkLst>
            <pc:docMk/>
            <pc:sldMk cId="2338939669" sldId="326"/>
            <ac:spMk id="4" creationId="{B7EC29E7-3E58-9E45-8E75-0F40404EAA7F}"/>
          </ac:spMkLst>
        </pc:spChg>
        <pc:spChg chg="add del">
          <ac:chgData name="Pranav Chandramouli" userId="a3fbce1e-a756-4719-9daf-be17425d6ad1" providerId="ADAL" clId="{9F2EB40C-477C-43DE-A534-B35A140E685E}" dt="2023-08-17T08:17:37.225" v="313" actId="26606"/>
          <ac:spMkLst>
            <pc:docMk/>
            <pc:sldMk cId="2338939669" sldId="326"/>
            <ac:spMk id="9" creationId="{42A4FC2C-047E-45A5-965D-8E1E3BF09BC6}"/>
          </ac:spMkLst>
        </pc:spChg>
        <pc:spChg chg="add del">
          <ac:chgData name="Pranav Chandramouli" userId="a3fbce1e-a756-4719-9daf-be17425d6ad1" providerId="ADAL" clId="{9F2EB40C-477C-43DE-A534-B35A140E685E}" dt="2023-08-17T08:17:39.573" v="315" actId="26606"/>
          <ac:spMkLst>
            <pc:docMk/>
            <pc:sldMk cId="2338939669" sldId="326"/>
            <ac:spMk id="11" creationId="{83C98ABE-055B-441F-B07E-44F97F083C39}"/>
          </ac:spMkLst>
        </pc:spChg>
        <pc:spChg chg="add del">
          <ac:chgData name="Pranav Chandramouli" userId="a3fbce1e-a756-4719-9daf-be17425d6ad1" providerId="ADAL" clId="{9F2EB40C-477C-43DE-A534-B35A140E685E}" dt="2023-08-17T08:17:39.573" v="315" actId="26606"/>
          <ac:spMkLst>
            <pc:docMk/>
            <pc:sldMk cId="2338939669" sldId="326"/>
            <ac:spMk id="12" creationId="{F3060C83-F051-4F0E-ABAD-AA0DFC48B218}"/>
          </ac:spMkLst>
        </pc:spChg>
        <pc:spChg chg="add del">
          <ac:chgData name="Pranav Chandramouli" userId="a3fbce1e-a756-4719-9daf-be17425d6ad1" providerId="ADAL" clId="{9F2EB40C-477C-43DE-A534-B35A140E685E}" dt="2023-08-17T08:17:39.573" v="315" actId="26606"/>
          <ac:spMkLst>
            <pc:docMk/>
            <pc:sldMk cId="2338939669" sldId="326"/>
            <ac:spMk id="13" creationId="{29FDB030-9B49-4CED-8CCD-4D99382388AC}"/>
          </ac:spMkLst>
        </pc:spChg>
        <pc:spChg chg="add del">
          <ac:chgData name="Pranav Chandramouli" userId="a3fbce1e-a756-4719-9daf-be17425d6ad1" providerId="ADAL" clId="{9F2EB40C-477C-43DE-A534-B35A140E685E}" dt="2023-08-17T08:17:39.573" v="315" actId="26606"/>
          <ac:spMkLst>
            <pc:docMk/>
            <pc:sldMk cId="2338939669" sldId="326"/>
            <ac:spMk id="15" creationId="{3783CA14-24A1-485C-8B30-D6A5D87987AD}"/>
          </ac:spMkLst>
        </pc:spChg>
        <pc:spChg chg="add del">
          <ac:chgData name="Pranav Chandramouli" userId="a3fbce1e-a756-4719-9daf-be17425d6ad1" providerId="ADAL" clId="{9F2EB40C-477C-43DE-A534-B35A140E685E}" dt="2023-08-17T08:17:39.573" v="315" actId="26606"/>
          <ac:spMkLst>
            <pc:docMk/>
            <pc:sldMk cId="2338939669" sldId="326"/>
            <ac:spMk id="17" creationId="{9A97C86A-04D6-40F7-AE84-31AB43E6A846}"/>
          </ac:spMkLst>
        </pc:spChg>
        <pc:spChg chg="add del">
          <ac:chgData name="Pranav Chandramouli" userId="a3fbce1e-a756-4719-9daf-be17425d6ad1" providerId="ADAL" clId="{9F2EB40C-477C-43DE-A534-B35A140E685E}" dt="2023-08-17T08:17:39.573" v="315" actId="26606"/>
          <ac:spMkLst>
            <pc:docMk/>
            <pc:sldMk cId="2338939669" sldId="326"/>
            <ac:spMk id="19" creationId="{FF9F2414-84E8-453E-B1F3-389FDE8192D9}"/>
          </ac:spMkLst>
        </pc:spChg>
        <pc:spChg chg="add del">
          <ac:chgData name="Pranav Chandramouli" userId="a3fbce1e-a756-4719-9daf-be17425d6ad1" providerId="ADAL" clId="{9F2EB40C-477C-43DE-A534-B35A140E685E}" dt="2023-08-17T08:17:39.573" v="315" actId="26606"/>
          <ac:spMkLst>
            <pc:docMk/>
            <pc:sldMk cId="2338939669" sldId="326"/>
            <ac:spMk id="21" creationId="{3ECA69A1-7536-43AC-85EF-C7106179F5ED}"/>
          </ac:spMkLst>
        </pc:spChg>
        <pc:picChg chg="del">
          <ac:chgData name="Pranav Chandramouli" userId="a3fbce1e-a756-4719-9daf-be17425d6ad1" providerId="ADAL" clId="{9F2EB40C-477C-43DE-A534-B35A140E685E}" dt="2023-08-17T08:17:33.544" v="311" actId="478"/>
          <ac:picMkLst>
            <pc:docMk/>
            <pc:sldMk cId="2338939669" sldId="326"/>
            <ac:picMk id="3" creationId="{44AA523C-9896-2142-90F8-93E6DCD57BD3}"/>
          </ac:picMkLst>
        </pc:picChg>
        <pc:picChg chg="add mod modCrop">
          <ac:chgData name="Pranav Chandramouli" userId="a3fbce1e-a756-4719-9daf-be17425d6ad1" providerId="ADAL" clId="{9F2EB40C-477C-43DE-A534-B35A140E685E}" dt="2023-08-17T08:17:54.788" v="319" actId="732"/>
          <ac:picMkLst>
            <pc:docMk/>
            <pc:sldMk cId="2338939669" sldId="326"/>
            <ac:picMk id="4" creationId="{3BD7E4BE-4170-2BD5-A6D5-3BA51DE50E7A}"/>
          </ac:picMkLst>
        </pc:picChg>
      </pc:sldChg>
      <pc:sldChg chg="addSp delSp modSp new mod">
        <pc:chgData name="Pranav Chandramouli" userId="a3fbce1e-a756-4719-9daf-be17425d6ad1" providerId="ADAL" clId="{9F2EB40C-477C-43DE-A534-B35A140E685E}" dt="2023-08-17T08:27:04.840" v="324" actId="1076"/>
        <pc:sldMkLst>
          <pc:docMk/>
          <pc:sldMk cId="4267397803" sldId="327"/>
        </pc:sldMkLst>
        <pc:spChg chg="del">
          <ac:chgData name="Pranav Chandramouli" userId="a3fbce1e-a756-4719-9daf-be17425d6ad1" providerId="ADAL" clId="{9F2EB40C-477C-43DE-A534-B35A140E685E}" dt="2023-08-17T08:26:58.951" v="322" actId="478"/>
          <ac:spMkLst>
            <pc:docMk/>
            <pc:sldMk cId="4267397803" sldId="327"/>
            <ac:spMk id="2" creationId="{FD336779-42CF-9B92-EB1A-9487CA377D3D}"/>
          </ac:spMkLst>
        </pc:spChg>
        <pc:spChg chg="del">
          <ac:chgData name="Pranav Chandramouli" userId="a3fbce1e-a756-4719-9daf-be17425d6ad1" providerId="ADAL" clId="{9F2EB40C-477C-43DE-A534-B35A140E685E}" dt="2023-08-17T08:26:51.341" v="321" actId="22"/>
          <ac:spMkLst>
            <pc:docMk/>
            <pc:sldMk cId="4267397803" sldId="327"/>
            <ac:spMk id="3" creationId="{5CF9CC4A-14AC-050E-8574-F9B6B7BCB66D}"/>
          </ac:spMkLst>
        </pc:spChg>
        <pc:picChg chg="add mod ord">
          <ac:chgData name="Pranav Chandramouli" userId="a3fbce1e-a756-4719-9daf-be17425d6ad1" providerId="ADAL" clId="{9F2EB40C-477C-43DE-A534-B35A140E685E}" dt="2023-08-17T08:27:04.840" v="324" actId="1076"/>
          <ac:picMkLst>
            <pc:docMk/>
            <pc:sldMk cId="4267397803" sldId="327"/>
            <ac:picMk id="5" creationId="{AC81439D-C604-7CB1-49D9-3C4A5D826BC3}"/>
          </ac:picMkLst>
        </pc:picChg>
      </pc:sldChg>
      <pc:sldChg chg="addSp delSp modSp new mod">
        <pc:chgData name="Pranav Chandramouli" userId="a3fbce1e-a756-4719-9daf-be17425d6ad1" providerId="ADAL" clId="{9F2EB40C-477C-43DE-A534-B35A140E685E}" dt="2023-08-17T08:30:48.028" v="381" actId="1076"/>
        <pc:sldMkLst>
          <pc:docMk/>
          <pc:sldMk cId="2322941176" sldId="328"/>
        </pc:sldMkLst>
        <pc:spChg chg="mod">
          <ac:chgData name="Pranav Chandramouli" userId="a3fbce1e-a756-4719-9daf-be17425d6ad1" providerId="ADAL" clId="{9F2EB40C-477C-43DE-A534-B35A140E685E}" dt="2023-08-17T08:29:09.760" v="354" actId="20577"/>
          <ac:spMkLst>
            <pc:docMk/>
            <pc:sldMk cId="2322941176" sldId="328"/>
            <ac:spMk id="2" creationId="{A9C10EAC-B4AE-18ED-7B38-764B9387094B}"/>
          </ac:spMkLst>
        </pc:spChg>
        <pc:spChg chg="del">
          <ac:chgData name="Pranav Chandramouli" userId="a3fbce1e-a756-4719-9daf-be17425d6ad1" providerId="ADAL" clId="{9F2EB40C-477C-43DE-A534-B35A140E685E}" dt="2023-08-17T08:29:13.013" v="355" actId="478"/>
          <ac:spMkLst>
            <pc:docMk/>
            <pc:sldMk cId="2322941176" sldId="328"/>
            <ac:spMk id="3" creationId="{EEC8D4E9-AE9F-78A1-46E1-1D8E36F08ED2}"/>
          </ac:spMkLst>
        </pc:spChg>
        <pc:spChg chg="add mod">
          <ac:chgData name="Pranav Chandramouli" userId="a3fbce1e-a756-4719-9daf-be17425d6ad1" providerId="ADAL" clId="{9F2EB40C-477C-43DE-A534-B35A140E685E}" dt="2023-08-17T08:29:52.578" v="371" actId="20577"/>
          <ac:spMkLst>
            <pc:docMk/>
            <pc:sldMk cId="2322941176" sldId="328"/>
            <ac:spMk id="4" creationId="{36DF5C20-19D7-6908-4616-69CD8EB768D4}"/>
          </ac:spMkLst>
        </pc:spChg>
        <pc:spChg chg="add mod">
          <ac:chgData name="Pranav Chandramouli" userId="a3fbce1e-a756-4719-9daf-be17425d6ad1" providerId="ADAL" clId="{9F2EB40C-477C-43DE-A534-B35A140E685E}" dt="2023-08-17T08:30:48.028" v="381" actId="1076"/>
          <ac:spMkLst>
            <pc:docMk/>
            <pc:sldMk cId="2322941176" sldId="328"/>
            <ac:spMk id="7" creationId="{9FACA64F-195E-E752-71D3-2147FA89534E}"/>
          </ac:spMkLst>
        </pc:spChg>
        <pc:picChg chg="add mod">
          <ac:chgData name="Pranav Chandramouli" userId="a3fbce1e-a756-4719-9daf-be17425d6ad1" providerId="ADAL" clId="{9F2EB40C-477C-43DE-A534-B35A140E685E}" dt="2023-08-17T08:29:17.122" v="357" actId="14100"/>
          <ac:picMkLst>
            <pc:docMk/>
            <pc:sldMk cId="2322941176" sldId="328"/>
            <ac:picMk id="1026" creationId="{E3471471-9FA4-1CFF-D9D9-7243A3B02D9B}"/>
          </ac:picMkLst>
        </pc:picChg>
        <pc:cxnChg chg="add">
          <ac:chgData name="Pranav Chandramouli" userId="a3fbce1e-a756-4719-9daf-be17425d6ad1" providerId="ADAL" clId="{9F2EB40C-477C-43DE-A534-B35A140E685E}" dt="2023-08-17T08:30:04.538" v="372" actId="11529"/>
          <ac:cxnSpMkLst>
            <pc:docMk/>
            <pc:sldMk cId="2322941176" sldId="328"/>
            <ac:cxnSpMk id="6" creationId="{2AD84D98-1C32-1335-F241-4E02C5D9F08B}"/>
          </ac:cxnSpMkLst>
        </pc:cxnChg>
      </pc:sldChg>
      <pc:sldChg chg="addSp delSp modSp new mod">
        <pc:chgData name="Pranav Chandramouli" userId="a3fbce1e-a756-4719-9daf-be17425d6ad1" providerId="ADAL" clId="{9F2EB40C-477C-43DE-A534-B35A140E685E}" dt="2023-08-17T08:46:14.143" v="445" actId="1076"/>
        <pc:sldMkLst>
          <pc:docMk/>
          <pc:sldMk cId="3207341676" sldId="329"/>
        </pc:sldMkLst>
        <pc:spChg chg="mod">
          <ac:chgData name="Pranav Chandramouli" userId="a3fbce1e-a756-4719-9daf-be17425d6ad1" providerId="ADAL" clId="{9F2EB40C-477C-43DE-A534-B35A140E685E}" dt="2023-08-17T08:40:19.748" v="428" actId="20577"/>
          <ac:spMkLst>
            <pc:docMk/>
            <pc:sldMk cId="3207341676" sldId="329"/>
            <ac:spMk id="2" creationId="{F94ADF51-DBB4-60A2-8468-AFC2D1118E89}"/>
          </ac:spMkLst>
        </pc:spChg>
        <pc:spChg chg="del mod">
          <ac:chgData name="Pranav Chandramouli" userId="a3fbce1e-a756-4719-9daf-be17425d6ad1" providerId="ADAL" clId="{9F2EB40C-477C-43DE-A534-B35A140E685E}" dt="2023-08-17T08:45:31.434" v="430" actId="478"/>
          <ac:spMkLst>
            <pc:docMk/>
            <pc:sldMk cId="3207341676" sldId="329"/>
            <ac:spMk id="3" creationId="{A8C50826-A3D5-CD3F-EE15-E4BA6FE0A71E}"/>
          </ac:spMkLst>
        </pc:spChg>
        <pc:spChg chg="add mod">
          <ac:chgData name="Pranav Chandramouli" userId="a3fbce1e-a756-4719-9daf-be17425d6ad1" providerId="ADAL" clId="{9F2EB40C-477C-43DE-A534-B35A140E685E}" dt="2023-08-17T08:46:14.143" v="445" actId="1076"/>
          <ac:spMkLst>
            <pc:docMk/>
            <pc:sldMk cId="3207341676" sldId="329"/>
            <ac:spMk id="4" creationId="{4928F618-6F4F-71AA-3C3F-51FB8F170C3A}"/>
          </ac:spMkLst>
        </pc:spChg>
        <pc:picChg chg="add mod">
          <ac:chgData name="Pranav Chandramouli" userId="a3fbce1e-a756-4719-9daf-be17425d6ad1" providerId="ADAL" clId="{9F2EB40C-477C-43DE-A534-B35A140E685E}" dt="2023-08-17T08:45:46.134" v="436" actId="1076"/>
          <ac:picMkLst>
            <pc:docMk/>
            <pc:sldMk cId="3207341676" sldId="329"/>
            <ac:picMk id="2050" creationId="{86A421D4-F398-34C5-D636-590202C7A368}"/>
          </ac:picMkLst>
        </pc:picChg>
      </pc:sldChg>
      <pc:sldChg chg="addSp delSp modSp new mod">
        <pc:chgData name="Pranav Chandramouli" userId="a3fbce1e-a756-4719-9daf-be17425d6ad1" providerId="ADAL" clId="{9F2EB40C-477C-43DE-A534-B35A140E685E}" dt="2023-08-17T08:49:52.602" v="475" actId="1076"/>
        <pc:sldMkLst>
          <pc:docMk/>
          <pc:sldMk cId="226738063" sldId="330"/>
        </pc:sldMkLst>
        <pc:spChg chg="mod">
          <ac:chgData name="Pranav Chandramouli" userId="a3fbce1e-a756-4719-9daf-be17425d6ad1" providerId="ADAL" clId="{9F2EB40C-477C-43DE-A534-B35A140E685E}" dt="2023-08-17T08:48:37.353" v="470" actId="1076"/>
          <ac:spMkLst>
            <pc:docMk/>
            <pc:sldMk cId="226738063" sldId="330"/>
            <ac:spMk id="2" creationId="{2EB466E6-2446-F516-FC68-02B2BCF1EBC9}"/>
          </ac:spMkLst>
        </pc:spChg>
        <pc:spChg chg="del">
          <ac:chgData name="Pranav Chandramouli" userId="a3fbce1e-a756-4719-9daf-be17425d6ad1" providerId="ADAL" clId="{9F2EB40C-477C-43DE-A534-B35A140E685E}" dt="2023-08-17T08:49:34.742" v="471"/>
          <ac:spMkLst>
            <pc:docMk/>
            <pc:sldMk cId="226738063" sldId="330"/>
            <ac:spMk id="3" creationId="{428832FC-A6B1-287C-51AA-972A60D0E489}"/>
          </ac:spMkLst>
        </pc:spChg>
        <pc:picChg chg="add mod">
          <ac:chgData name="Pranav Chandramouli" userId="a3fbce1e-a756-4719-9daf-be17425d6ad1" providerId="ADAL" clId="{9F2EB40C-477C-43DE-A534-B35A140E685E}" dt="2023-08-17T08:49:52.602" v="475" actId="1076"/>
          <ac:picMkLst>
            <pc:docMk/>
            <pc:sldMk cId="226738063" sldId="330"/>
            <ac:picMk id="3074" creationId="{947F1DBA-72E2-E20B-C637-5F7CB7D1360C}"/>
          </ac:picMkLst>
        </pc:picChg>
      </pc:sldChg>
    </pc:docChg>
  </pc:docChgLst>
  <pc:docChgLst>
    <pc:chgData name="Sven van der Burg" userId="9c1d2a43-8f43-42c3-a150-992445d6e87f" providerId="ADAL" clId="{F13DD994-428C-2640-B43E-89D6764682E3}"/>
    <pc:docChg chg="delSld">
      <pc:chgData name="Sven van der Burg" userId="9c1d2a43-8f43-42c3-a150-992445d6e87f" providerId="ADAL" clId="{F13DD994-428C-2640-B43E-89D6764682E3}" dt="2023-04-12T14:20:48" v="1" actId="2696"/>
      <pc:docMkLst>
        <pc:docMk/>
      </pc:docMkLst>
      <pc:sldChg chg="del">
        <pc:chgData name="Sven van der Burg" userId="9c1d2a43-8f43-42c3-a150-992445d6e87f" providerId="ADAL" clId="{F13DD994-428C-2640-B43E-89D6764682E3}" dt="2023-04-12T14:20:48" v="1" actId="2696"/>
        <pc:sldMkLst>
          <pc:docMk/>
          <pc:sldMk cId="870262371" sldId="257"/>
        </pc:sldMkLst>
      </pc:sldChg>
      <pc:sldChg chg="del">
        <pc:chgData name="Sven van der Burg" userId="9c1d2a43-8f43-42c3-a150-992445d6e87f" providerId="ADAL" clId="{F13DD994-428C-2640-B43E-89D6764682E3}" dt="2023-04-12T14:20:48" v="1" actId="2696"/>
        <pc:sldMkLst>
          <pc:docMk/>
          <pc:sldMk cId="1894448402" sldId="258"/>
        </pc:sldMkLst>
      </pc:sldChg>
      <pc:sldChg chg="del">
        <pc:chgData name="Sven van der Burg" userId="9c1d2a43-8f43-42c3-a150-992445d6e87f" providerId="ADAL" clId="{F13DD994-428C-2640-B43E-89D6764682E3}" dt="2023-04-12T14:20:48" v="1" actId="2696"/>
        <pc:sldMkLst>
          <pc:docMk/>
          <pc:sldMk cId="1592968135" sldId="259"/>
        </pc:sldMkLst>
      </pc:sldChg>
      <pc:sldChg chg="del">
        <pc:chgData name="Sven van der Burg" userId="9c1d2a43-8f43-42c3-a150-992445d6e87f" providerId="ADAL" clId="{F13DD994-428C-2640-B43E-89D6764682E3}" dt="2023-04-12T14:20:44.286" v="0" actId="2696"/>
        <pc:sldMkLst>
          <pc:docMk/>
          <pc:sldMk cId="517031965" sldId="260"/>
        </pc:sldMkLst>
      </pc:sldChg>
      <pc:sldChg chg="del">
        <pc:chgData name="Sven van der Burg" userId="9c1d2a43-8f43-42c3-a150-992445d6e87f" providerId="ADAL" clId="{F13DD994-428C-2640-B43E-89D6764682E3}" dt="2023-04-12T14:20:48" v="1" actId="2696"/>
        <pc:sldMkLst>
          <pc:docMk/>
          <pc:sldMk cId="2995867893" sldId="261"/>
        </pc:sldMkLst>
      </pc:sldChg>
    </pc:docChg>
  </pc:docChgLst>
  <pc:docChgLst>
    <pc:chgData name="Djura Smits" userId="S::d.smits@esciencecenter.nl::83f00de3-320a-4576-821f-a395df771f8e" providerId="AD" clId="Web-{C28D0669-640C-91C7-20E1-E1564F74BD3E}"/>
    <pc:docChg chg="modSld">
      <pc:chgData name="Djura Smits" userId="S::d.smits@esciencecenter.nl::83f00de3-320a-4576-821f-a395df771f8e" providerId="AD" clId="Web-{C28D0669-640C-91C7-20E1-E1564F74BD3E}" dt="2022-12-05T08:29:17.126" v="19" actId="20577"/>
      <pc:docMkLst>
        <pc:docMk/>
      </pc:docMkLst>
      <pc:sldChg chg="addSp modSp">
        <pc:chgData name="Djura Smits" userId="S::d.smits@esciencecenter.nl::83f00de3-320a-4576-821f-a395df771f8e" providerId="AD" clId="Web-{C28D0669-640C-91C7-20E1-E1564F74BD3E}" dt="2022-12-05T08:29:17.126" v="19" actId="20577"/>
        <pc:sldMkLst>
          <pc:docMk/>
          <pc:sldMk cId="544242786" sldId="263"/>
        </pc:sldMkLst>
        <pc:spChg chg="add mod">
          <ac:chgData name="Djura Smits" userId="S::d.smits@esciencecenter.nl::83f00de3-320a-4576-821f-a395df771f8e" providerId="AD" clId="Web-{C28D0669-640C-91C7-20E1-E1564F74BD3E}" dt="2022-12-05T08:29:17.126" v="19" actId="20577"/>
          <ac:spMkLst>
            <pc:docMk/>
            <pc:sldMk cId="544242786" sldId="263"/>
            <ac:spMk id="3" creationId="{922D2731-AD5D-0C12-1129-43F91C2B5394}"/>
          </ac:spMkLst>
        </pc:spChg>
      </pc:sldChg>
    </pc:docChg>
  </pc:docChgLst>
  <pc:docChgLst>
    <pc:chgData name="Djura Smits" userId="S::d.smits@esciencecenter.nl::83f00de3-320a-4576-821f-a395df771f8e" providerId="AD" clId="Web-{6E431870-D326-455F-BCBA-CDEED5B7593B}"/>
    <pc:docChg chg="addSld delSld modSld addMainMaster modMainMaster">
      <pc:chgData name="Djura Smits" userId="S::d.smits@esciencecenter.nl::83f00de3-320a-4576-821f-a395df771f8e" providerId="AD" clId="Web-{6E431870-D326-455F-BCBA-CDEED5B7593B}" dt="2022-12-04T19:48:38.469" v="174" actId="20577"/>
      <pc:docMkLst>
        <pc:docMk/>
      </pc:docMkLst>
      <pc:sldChg chg="del">
        <pc:chgData name="Djura Smits" userId="S::d.smits@esciencecenter.nl::83f00de3-320a-4576-821f-a395df771f8e" providerId="AD" clId="Web-{6E431870-D326-455F-BCBA-CDEED5B7593B}" dt="2022-12-04T19:31:38.565" v="0"/>
        <pc:sldMkLst>
          <pc:docMk/>
          <pc:sldMk cId="109857222" sldId="256"/>
        </pc:sldMkLst>
      </pc:sldChg>
      <pc:sldChg chg="addSp modSp add">
        <pc:chgData name="Djura Smits" userId="S::d.smits@esciencecenter.nl::83f00de3-320a-4576-821f-a395df771f8e" providerId="AD" clId="Web-{6E431870-D326-455F-BCBA-CDEED5B7593B}" dt="2022-12-04T19:36:42.292" v="64" actId="20577"/>
        <pc:sldMkLst>
          <pc:docMk/>
          <pc:sldMk cId="2305214433" sldId="256"/>
        </pc:sldMkLst>
        <pc:spChg chg="add mod">
          <ac:chgData name="Djura Smits" userId="S::d.smits@esciencecenter.nl::83f00de3-320a-4576-821f-a395df771f8e" providerId="AD" clId="Web-{6E431870-D326-455F-BCBA-CDEED5B7593B}" dt="2022-12-04T19:35:05.805" v="23" actId="20577"/>
          <ac:spMkLst>
            <pc:docMk/>
            <pc:sldMk cId="2305214433" sldId="256"/>
            <ac:spMk id="3" creationId="{1EB8B39C-1F98-27C2-C7CC-BE7E94BFDCA6}"/>
          </ac:spMkLst>
        </pc:spChg>
        <pc:spChg chg="add mod">
          <ac:chgData name="Djura Smits" userId="S::d.smits@esciencecenter.nl::83f00de3-320a-4576-821f-a395df771f8e" providerId="AD" clId="Web-{6E431870-D326-455F-BCBA-CDEED5B7593B}" dt="2022-12-04T19:36:42.292" v="64" actId="20577"/>
          <ac:spMkLst>
            <pc:docMk/>
            <pc:sldMk cId="2305214433" sldId="256"/>
            <ac:spMk id="6" creationId="{43FD6A68-4509-AE13-CC9C-46CA906686F6}"/>
          </ac:spMkLst>
        </pc:spChg>
      </pc:sldChg>
      <pc:sldChg chg="add">
        <pc:chgData name="Djura Smits" userId="S::d.smits@esciencecenter.nl::83f00de3-320a-4576-821f-a395df771f8e" providerId="AD" clId="Web-{6E431870-D326-455F-BCBA-CDEED5B7593B}" dt="2022-12-04T19:31:58.956" v="2"/>
        <pc:sldMkLst>
          <pc:docMk/>
          <pc:sldMk cId="870262371" sldId="257"/>
        </pc:sldMkLst>
      </pc:sldChg>
      <pc:sldChg chg="add">
        <pc:chgData name="Djura Smits" userId="S::d.smits@esciencecenter.nl::83f00de3-320a-4576-821f-a395df771f8e" providerId="AD" clId="Web-{6E431870-D326-455F-BCBA-CDEED5B7593B}" dt="2022-12-04T19:32:07.222" v="3"/>
        <pc:sldMkLst>
          <pc:docMk/>
          <pc:sldMk cId="1894448402" sldId="258"/>
        </pc:sldMkLst>
      </pc:sldChg>
      <pc:sldChg chg="add">
        <pc:chgData name="Djura Smits" userId="S::d.smits@esciencecenter.nl::83f00de3-320a-4576-821f-a395df771f8e" providerId="AD" clId="Web-{6E431870-D326-455F-BCBA-CDEED5B7593B}" dt="2022-12-04T19:32:07.972" v="4"/>
        <pc:sldMkLst>
          <pc:docMk/>
          <pc:sldMk cId="1592968135" sldId="259"/>
        </pc:sldMkLst>
      </pc:sldChg>
      <pc:sldChg chg="add">
        <pc:chgData name="Djura Smits" userId="S::d.smits@esciencecenter.nl::83f00de3-320a-4576-821f-a395df771f8e" providerId="AD" clId="Web-{6E431870-D326-455F-BCBA-CDEED5B7593B}" dt="2022-12-04T19:32:09.503" v="5"/>
        <pc:sldMkLst>
          <pc:docMk/>
          <pc:sldMk cId="517031965" sldId="260"/>
        </pc:sldMkLst>
      </pc:sldChg>
      <pc:sldChg chg="modSp add del">
        <pc:chgData name="Djura Smits" userId="S::d.smits@esciencecenter.nl::83f00de3-320a-4576-821f-a395df771f8e" providerId="AD" clId="Web-{6E431870-D326-455F-BCBA-CDEED5B7593B}" dt="2022-12-04T19:34:18.663" v="10"/>
        <pc:sldMkLst>
          <pc:docMk/>
          <pc:sldMk cId="1820509426" sldId="261"/>
        </pc:sldMkLst>
        <pc:spChg chg="mod">
          <ac:chgData name="Djura Smits" userId="S::d.smits@esciencecenter.nl::83f00de3-320a-4576-821f-a395df771f8e" providerId="AD" clId="Web-{6E431870-D326-455F-BCBA-CDEED5B7593B}" dt="2022-12-04T19:34:09.522" v="8" actId="20577"/>
          <ac:spMkLst>
            <pc:docMk/>
            <pc:sldMk cId="1820509426" sldId="261"/>
            <ac:spMk id="3" creationId="{FB0C25BD-626E-7645-8979-9474FF6411F8}"/>
          </ac:spMkLst>
        </pc:spChg>
      </pc:sldChg>
      <pc:sldChg chg="modSp add">
        <pc:chgData name="Djura Smits" userId="S::d.smits@esciencecenter.nl::83f00de3-320a-4576-821f-a395df771f8e" providerId="AD" clId="Web-{6E431870-D326-455F-BCBA-CDEED5B7593B}" dt="2022-12-04T19:37:12.840" v="67" actId="20577"/>
        <pc:sldMkLst>
          <pc:docMk/>
          <pc:sldMk cId="2995867893" sldId="261"/>
        </pc:sldMkLst>
        <pc:spChg chg="mod">
          <ac:chgData name="Djura Smits" userId="S::d.smits@esciencecenter.nl::83f00de3-320a-4576-821f-a395df771f8e" providerId="AD" clId="Web-{6E431870-D326-455F-BCBA-CDEED5B7593B}" dt="2022-12-04T19:37:12.840" v="67" actId="20577"/>
          <ac:spMkLst>
            <pc:docMk/>
            <pc:sldMk cId="2995867893" sldId="261"/>
            <ac:spMk id="2" creationId="{EACCFFC9-AFCB-54CE-D208-FCE8C7F52753}"/>
          </ac:spMkLst>
        </pc:spChg>
      </pc:sldChg>
      <pc:sldChg chg="addSp delSp modSp add">
        <pc:chgData name="Djura Smits" userId="S::d.smits@esciencecenter.nl::83f00de3-320a-4576-821f-a395df771f8e" providerId="AD" clId="Web-{6E431870-D326-455F-BCBA-CDEED5B7593B}" dt="2022-12-04T19:38:41.342" v="83"/>
        <pc:sldMkLst>
          <pc:docMk/>
          <pc:sldMk cId="1469252736" sldId="262"/>
        </pc:sldMkLst>
        <pc:spChg chg="mod">
          <ac:chgData name="Djura Smits" userId="S::d.smits@esciencecenter.nl::83f00de3-320a-4576-821f-a395df771f8e" providerId="AD" clId="Web-{6E431870-D326-455F-BCBA-CDEED5B7593B}" dt="2022-12-04T19:38:16.920" v="80" actId="20577"/>
          <ac:spMkLst>
            <pc:docMk/>
            <pc:sldMk cId="1469252736" sldId="262"/>
            <ac:spMk id="4" creationId="{6EBA1D16-C47D-4FB1-8DFD-329C3C682BCF}"/>
          </ac:spMkLst>
        </pc:spChg>
        <pc:spChg chg="del mod">
          <ac:chgData name="Djura Smits" userId="S::d.smits@esciencecenter.nl::83f00de3-320a-4576-821f-a395df771f8e" providerId="AD" clId="Web-{6E431870-D326-455F-BCBA-CDEED5B7593B}" dt="2022-12-04T19:38:41.342" v="83"/>
          <ac:spMkLst>
            <pc:docMk/>
            <pc:sldMk cId="1469252736" sldId="262"/>
            <ac:spMk id="5" creationId="{A40BBA16-A375-4181-8F54-1D23A52399AD}"/>
          </ac:spMkLst>
        </pc:spChg>
        <pc:picChg chg="add mod ord">
          <ac:chgData name="Djura Smits" userId="S::d.smits@esciencecenter.nl::83f00de3-320a-4576-821f-a395df771f8e" providerId="AD" clId="Web-{6E431870-D326-455F-BCBA-CDEED5B7593B}" dt="2022-12-04T19:38:41.342" v="83"/>
          <ac:picMkLst>
            <pc:docMk/>
            <pc:sldMk cId="1469252736" sldId="262"/>
            <ac:picMk id="2" creationId="{2BF93E56-B988-4CC9-E76B-023778CCF3EA}"/>
          </ac:picMkLst>
        </pc:picChg>
      </pc:sldChg>
      <pc:sldChg chg="addSp delSp modSp add">
        <pc:chgData name="Djura Smits" userId="S::d.smits@esciencecenter.nl::83f00de3-320a-4576-821f-a395df771f8e" providerId="AD" clId="Web-{6E431870-D326-455F-BCBA-CDEED5B7593B}" dt="2022-12-04T19:40:45.721" v="89"/>
        <pc:sldMkLst>
          <pc:docMk/>
          <pc:sldMk cId="544242786" sldId="263"/>
        </pc:sldMkLst>
        <pc:spChg chg="mod">
          <ac:chgData name="Djura Smits" userId="S::d.smits@esciencecenter.nl::83f00de3-320a-4576-821f-a395df771f8e" providerId="AD" clId="Web-{6E431870-D326-455F-BCBA-CDEED5B7593B}" dt="2022-12-04T19:40:44.346" v="88" actId="20577"/>
          <ac:spMkLst>
            <pc:docMk/>
            <pc:sldMk cId="544242786" sldId="263"/>
            <ac:spMk id="4" creationId="{95B35046-9B92-4885-8706-668B0A082E42}"/>
          </ac:spMkLst>
        </pc:spChg>
        <pc:spChg chg="del">
          <ac:chgData name="Djura Smits" userId="S::d.smits@esciencecenter.nl::83f00de3-320a-4576-821f-a395df771f8e" providerId="AD" clId="Web-{6E431870-D326-455F-BCBA-CDEED5B7593B}" dt="2022-12-04T19:40:45.721" v="89"/>
          <ac:spMkLst>
            <pc:docMk/>
            <pc:sldMk cId="544242786" sldId="263"/>
            <ac:spMk id="5" creationId="{1BEB560A-C18F-48B4-8EA0-8AC1594CD161}"/>
          </ac:spMkLst>
        </pc:spChg>
        <pc:picChg chg="add mod ord">
          <ac:chgData name="Djura Smits" userId="S::d.smits@esciencecenter.nl::83f00de3-320a-4576-821f-a395df771f8e" providerId="AD" clId="Web-{6E431870-D326-455F-BCBA-CDEED5B7593B}" dt="2022-12-04T19:40:45.721" v="89"/>
          <ac:picMkLst>
            <pc:docMk/>
            <pc:sldMk cId="544242786" sldId="263"/>
            <ac:picMk id="2" creationId="{BAD60C0E-61FC-61FB-E601-6F5F28CF46AE}"/>
          </ac:picMkLst>
        </pc:picChg>
      </pc:sldChg>
      <pc:sldChg chg="addSp delSp modSp new">
        <pc:chgData name="Djura Smits" userId="S::d.smits@esciencecenter.nl::83f00de3-320a-4576-821f-a395df771f8e" providerId="AD" clId="Web-{6E431870-D326-455F-BCBA-CDEED5B7593B}" dt="2022-12-04T19:43:26.319" v="99" actId="20577"/>
        <pc:sldMkLst>
          <pc:docMk/>
          <pc:sldMk cId="208993044" sldId="264"/>
        </pc:sldMkLst>
        <pc:spChg chg="mod">
          <ac:chgData name="Djura Smits" userId="S::d.smits@esciencecenter.nl::83f00de3-320a-4576-821f-a395df771f8e" providerId="AD" clId="Web-{6E431870-D326-455F-BCBA-CDEED5B7593B}" dt="2022-12-04T19:43:26.319" v="99" actId="20577"/>
          <ac:spMkLst>
            <pc:docMk/>
            <pc:sldMk cId="208993044" sldId="264"/>
            <ac:spMk id="2" creationId="{19F711AB-AA48-67D1-ED5A-B455019A635F}"/>
          </ac:spMkLst>
        </pc:spChg>
        <pc:spChg chg="del">
          <ac:chgData name="Djura Smits" userId="S::d.smits@esciencecenter.nl::83f00de3-320a-4576-821f-a395df771f8e" providerId="AD" clId="Web-{6E431870-D326-455F-BCBA-CDEED5B7593B}" dt="2022-12-04T19:41:22.269" v="91"/>
          <ac:spMkLst>
            <pc:docMk/>
            <pc:sldMk cId="208993044" sldId="264"/>
            <ac:spMk id="3" creationId="{270EC218-C948-A38A-B2F2-1C279DCF2B5F}"/>
          </ac:spMkLst>
        </pc:spChg>
        <pc:picChg chg="add mod ord">
          <ac:chgData name="Djura Smits" userId="S::d.smits@esciencecenter.nl::83f00de3-320a-4576-821f-a395df771f8e" providerId="AD" clId="Web-{6E431870-D326-455F-BCBA-CDEED5B7593B}" dt="2022-12-04T19:41:22.269" v="91"/>
          <ac:picMkLst>
            <pc:docMk/>
            <pc:sldMk cId="208993044" sldId="264"/>
            <ac:picMk id="4" creationId="{81C48498-B718-013A-1BF6-8648BFC0230F}"/>
          </ac:picMkLst>
        </pc:picChg>
      </pc:sldChg>
      <pc:sldChg chg="addSp delSp modSp new">
        <pc:chgData name="Djura Smits" userId="S::d.smits@esciencecenter.nl::83f00de3-320a-4576-821f-a395df771f8e" providerId="AD" clId="Web-{6E431870-D326-455F-BCBA-CDEED5B7593B}" dt="2022-12-04T19:45:20.526" v="127"/>
        <pc:sldMkLst>
          <pc:docMk/>
          <pc:sldMk cId="2070946798" sldId="265"/>
        </pc:sldMkLst>
        <pc:spChg chg="mod">
          <ac:chgData name="Djura Smits" userId="S::d.smits@esciencecenter.nl::83f00de3-320a-4576-821f-a395df771f8e" providerId="AD" clId="Web-{6E431870-D326-455F-BCBA-CDEED5B7593B}" dt="2022-12-04T19:44:53.494" v="114" actId="20577"/>
          <ac:spMkLst>
            <pc:docMk/>
            <pc:sldMk cId="2070946798" sldId="265"/>
            <ac:spMk id="2" creationId="{2BF27B17-B0E9-EC24-6863-1308B940893E}"/>
          </ac:spMkLst>
        </pc:spChg>
        <pc:spChg chg="del">
          <ac:chgData name="Djura Smits" userId="S::d.smits@esciencecenter.nl::83f00de3-320a-4576-821f-a395df771f8e" providerId="AD" clId="Web-{6E431870-D326-455F-BCBA-CDEED5B7593B}" dt="2022-12-04T19:43:45.914" v="101"/>
          <ac:spMkLst>
            <pc:docMk/>
            <pc:sldMk cId="2070946798" sldId="265"/>
            <ac:spMk id="3" creationId="{B3484F72-929E-6DA3-227E-D2B52A164ED4}"/>
          </ac:spMkLst>
        </pc:spChg>
        <pc:spChg chg="add del mod">
          <ac:chgData name="Djura Smits" userId="S::d.smits@esciencecenter.nl::83f00de3-320a-4576-821f-a395df771f8e" providerId="AD" clId="Web-{6E431870-D326-455F-BCBA-CDEED5B7593B}" dt="2022-12-04T19:44:55.463" v="118"/>
          <ac:spMkLst>
            <pc:docMk/>
            <pc:sldMk cId="2070946798" sldId="265"/>
            <ac:spMk id="5" creationId="{5DE0F6C7-DF75-FA0E-2550-D1C49AC6CC25}"/>
          </ac:spMkLst>
        </pc:spChg>
        <pc:spChg chg="add mod">
          <ac:chgData name="Djura Smits" userId="S::d.smits@esciencecenter.nl::83f00de3-320a-4576-821f-a395df771f8e" providerId="AD" clId="Web-{6E431870-D326-455F-BCBA-CDEED5B7593B}" dt="2022-12-04T19:45:20.526" v="127"/>
          <ac:spMkLst>
            <pc:docMk/>
            <pc:sldMk cId="2070946798" sldId="265"/>
            <ac:spMk id="6" creationId="{48B0A800-DAB5-63E0-C2F0-9E953DC154A9}"/>
          </ac:spMkLst>
        </pc:spChg>
        <pc:picChg chg="add mod ord">
          <ac:chgData name="Djura Smits" userId="S::d.smits@esciencecenter.nl::83f00de3-320a-4576-821f-a395df771f8e" providerId="AD" clId="Web-{6E431870-D326-455F-BCBA-CDEED5B7593B}" dt="2022-12-04T19:43:45.914" v="101"/>
          <ac:picMkLst>
            <pc:docMk/>
            <pc:sldMk cId="2070946798" sldId="265"/>
            <ac:picMk id="4" creationId="{146E64D4-06E1-3C56-2AAB-3454A2BF198B}"/>
          </ac:picMkLst>
        </pc:picChg>
      </pc:sldChg>
      <pc:sldChg chg="modSp new addAnim modAnim">
        <pc:chgData name="Djura Smits" userId="S::d.smits@esciencecenter.nl::83f00de3-320a-4576-821f-a395df771f8e" providerId="AD" clId="Web-{6E431870-D326-455F-BCBA-CDEED5B7593B}" dt="2022-12-04T19:46:40.747" v="144"/>
        <pc:sldMkLst>
          <pc:docMk/>
          <pc:sldMk cId="3706471330" sldId="266"/>
        </pc:sldMkLst>
        <pc:spChg chg="mod">
          <ac:chgData name="Djura Smits" userId="S::d.smits@esciencecenter.nl::83f00de3-320a-4576-821f-a395df771f8e" providerId="AD" clId="Web-{6E431870-D326-455F-BCBA-CDEED5B7593B}" dt="2022-12-04T19:46:17.356" v="139" actId="20577"/>
          <ac:spMkLst>
            <pc:docMk/>
            <pc:sldMk cId="3706471330" sldId="266"/>
            <ac:spMk id="2" creationId="{BA5F3E8E-135F-B870-F831-CC77B4E4834E}"/>
          </ac:spMkLst>
        </pc:spChg>
        <pc:spChg chg="mod">
          <ac:chgData name="Djura Smits" userId="S::d.smits@esciencecenter.nl::83f00de3-320a-4576-821f-a395df771f8e" providerId="AD" clId="Web-{6E431870-D326-455F-BCBA-CDEED5B7593B}" dt="2022-12-04T19:46:33.950" v="141" actId="20577"/>
          <ac:spMkLst>
            <pc:docMk/>
            <pc:sldMk cId="3706471330" sldId="266"/>
            <ac:spMk id="3" creationId="{7D90CE6C-4C4D-610E-AEB7-587A86533DB8}"/>
          </ac:spMkLst>
        </pc:spChg>
      </pc:sldChg>
      <pc:sldChg chg="modSp new addAnim modAnim">
        <pc:chgData name="Djura Smits" userId="S::d.smits@esciencecenter.nl::83f00de3-320a-4576-821f-a395df771f8e" providerId="AD" clId="Web-{6E431870-D326-455F-BCBA-CDEED5B7593B}" dt="2022-12-04T19:48:05.624" v="169"/>
        <pc:sldMkLst>
          <pc:docMk/>
          <pc:sldMk cId="145937004" sldId="267"/>
        </pc:sldMkLst>
        <pc:spChg chg="mod">
          <ac:chgData name="Djura Smits" userId="S::d.smits@esciencecenter.nl::83f00de3-320a-4576-821f-a395df771f8e" providerId="AD" clId="Web-{6E431870-D326-455F-BCBA-CDEED5B7593B}" dt="2022-12-04T19:47:22.467" v="160" actId="20577"/>
          <ac:spMkLst>
            <pc:docMk/>
            <pc:sldMk cId="145937004" sldId="267"/>
            <ac:spMk id="2" creationId="{B057554F-B208-D5E3-07D6-623CEDE1A809}"/>
          </ac:spMkLst>
        </pc:spChg>
        <pc:spChg chg="mod">
          <ac:chgData name="Djura Smits" userId="S::d.smits@esciencecenter.nl::83f00de3-320a-4576-821f-a395df771f8e" providerId="AD" clId="Web-{6E431870-D326-455F-BCBA-CDEED5B7593B}" dt="2022-12-04T19:48:03.265" v="166" actId="20577"/>
          <ac:spMkLst>
            <pc:docMk/>
            <pc:sldMk cId="145937004" sldId="267"/>
            <ac:spMk id="3" creationId="{1A813883-43D8-06CC-DB5E-A62AD9D6BEA7}"/>
          </ac:spMkLst>
        </pc:spChg>
      </pc:sldChg>
      <pc:sldChg chg="modSp new">
        <pc:chgData name="Djura Smits" userId="S::d.smits@esciencecenter.nl::83f00de3-320a-4576-821f-a395df771f8e" providerId="AD" clId="Web-{6E431870-D326-455F-BCBA-CDEED5B7593B}" dt="2022-12-04T19:48:38.469" v="174" actId="20577"/>
        <pc:sldMkLst>
          <pc:docMk/>
          <pc:sldMk cId="1795421585" sldId="268"/>
        </pc:sldMkLst>
        <pc:spChg chg="mod">
          <ac:chgData name="Djura Smits" userId="S::d.smits@esciencecenter.nl::83f00de3-320a-4576-821f-a395df771f8e" providerId="AD" clId="Web-{6E431870-D326-455F-BCBA-CDEED5B7593B}" dt="2022-12-04T19:48:38.469" v="174" actId="20577"/>
          <ac:spMkLst>
            <pc:docMk/>
            <pc:sldMk cId="1795421585" sldId="268"/>
            <ac:spMk id="2" creationId="{42606AD7-85C0-151F-DF01-7CDEDE55DF25}"/>
          </ac:spMkLst>
        </pc:spChg>
      </pc:sldChg>
      <pc:sldMasterChg chg="add addSldLayout">
        <pc:chgData name="Djura Smits" userId="S::d.smits@esciencecenter.nl::83f00de3-320a-4576-821f-a395df771f8e" providerId="AD" clId="Web-{6E431870-D326-455F-BCBA-CDEED5B7593B}" dt="2022-12-04T19:39:55.860" v="84"/>
        <pc:sldMasterMkLst>
          <pc:docMk/>
          <pc:sldMasterMk cId="1164604770" sldId="2147483648"/>
        </pc:sldMasterMkLst>
        <pc:sldLayoutChg chg="add">
          <pc:chgData name="Djura Smits" userId="S::d.smits@esciencecenter.nl::83f00de3-320a-4576-821f-a395df771f8e" providerId="AD" clId="Web-{6E431870-D326-455F-BCBA-CDEED5B7593B}" dt="2022-12-04T19:31:51.268" v="1"/>
          <pc:sldLayoutMkLst>
            <pc:docMk/>
            <pc:sldMasterMk cId="1164604770" sldId="2147483648"/>
            <pc:sldLayoutMk cId="3087131950" sldId="2147483649"/>
          </pc:sldLayoutMkLst>
        </pc:sldLayoutChg>
        <pc:sldLayoutChg chg="add">
          <pc:chgData name="Djura Smits" userId="S::d.smits@esciencecenter.nl::83f00de3-320a-4576-821f-a395df771f8e" providerId="AD" clId="Web-{6E431870-D326-455F-BCBA-CDEED5B7593B}" dt="2022-12-04T19:39:55.860" v="84"/>
          <pc:sldLayoutMkLst>
            <pc:docMk/>
            <pc:sldMasterMk cId="1164604770" sldId="2147483648"/>
            <pc:sldLayoutMk cId="3169599578" sldId="2147483650"/>
          </pc:sldLayoutMkLst>
        </pc:sldLayoutChg>
        <pc:sldLayoutChg chg="add">
          <pc:chgData name="Djura Smits" userId="S::d.smits@esciencecenter.nl::83f00de3-320a-4576-821f-a395df771f8e" providerId="AD" clId="Web-{6E431870-D326-455F-BCBA-CDEED5B7593B}" dt="2022-12-04T19:31:58.956" v="2"/>
          <pc:sldLayoutMkLst>
            <pc:docMk/>
            <pc:sldMasterMk cId="1164604770" sldId="2147483648"/>
            <pc:sldLayoutMk cId="2970364558" sldId="2147483660"/>
          </pc:sldLayoutMkLst>
        </pc:sldLayoutChg>
        <pc:sldLayoutChg chg="add">
          <pc:chgData name="Djura Smits" userId="S::d.smits@esciencecenter.nl::83f00de3-320a-4576-821f-a395df771f8e" providerId="AD" clId="Web-{6E431870-D326-455F-BCBA-CDEED5B7593B}" dt="2022-12-04T19:37:27.997" v="68"/>
          <pc:sldLayoutMkLst>
            <pc:docMk/>
            <pc:sldMasterMk cId="1164604770" sldId="2147483648"/>
            <pc:sldLayoutMk cId="1711102964" sldId="2147483661"/>
          </pc:sldLayoutMkLst>
        </pc:sldLayoutChg>
      </pc:sldMasterChg>
      <pc:sldMasterChg chg="replId modSldLayout">
        <pc:chgData name="Djura Smits" userId="S::d.smits@esciencecenter.nl::83f00de3-320a-4576-821f-a395df771f8e" providerId="AD" clId="Web-{6E431870-D326-455F-BCBA-CDEED5B7593B}" dt="2022-12-04T19:37:27.997" v="68"/>
        <pc:sldMasterMkLst>
          <pc:docMk/>
          <pc:sldMasterMk cId="2460954070" sldId="2147483672"/>
        </pc:sldMasterMkLst>
        <pc:sldLayoutChg chg="replId">
          <pc:chgData name="Djura Smits" userId="S::d.smits@esciencecenter.nl::83f00de3-320a-4576-821f-a395df771f8e" providerId="AD" clId="Web-{6E431870-D326-455F-BCBA-CDEED5B7593B}" dt="2022-12-04T19:37:27.997" v="68"/>
          <pc:sldLayoutMkLst>
            <pc:docMk/>
            <pc:sldMasterMk cId="2460954070" sldId="2147483672"/>
            <pc:sldLayoutMk cId="2385387890" sldId="2147483673"/>
          </pc:sldLayoutMkLst>
        </pc:sldLayoutChg>
      </pc:sldMasterChg>
    </pc:docChg>
  </pc:docChgLst>
  <pc:docChgLst>
    <pc:chgData name="Djura Smits" userId="S::d.smits@esciencecenter.nl::83f00de3-320a-4576-821f-a395df771f8e" providerId="AD" clId="Web-{105E1496-6645-01F7-25A1-A2926DDC75AA}"/>
    <pc:docChg chg="addSld delSld modSld">
      <pc:chgData name="Djura Smits" userId="S::d.smits@esciencecenter.nl::83f00de3-320a-4576-821f-a395df771f8e" providerId="AD" clId="Web-{105E1496-6645-01F7-25A1-A2926DDC75AA}" dt="2024-02-01T15:01:40.959" v="98" actId="20577"/>
      <pc:docMkLst>
        <pc:docMk/>
      </pc:docMkLst>
      <pc:sldChg chg="modSp">
        <pc:chgData name="Djura Smits" userId="S::d.smits@esciencecenter.nl::83f00de3-320a-4576-821f-a395df771f8e" providerId="AD" clId="Web-{105E1496-6645-01F7-25A1-A2926DDC75AA}" dt="2024-02-01T14:53:10.332" v="9" actId="20577"/>
        <pc:sldMkLst>
          <pc:docMk/>
          <pc:sldMk cId="2305214433" sldId="256"/>
        </pc:sldMkLst>
        <pc:spChg chg="mod">
          <ac:chgData name="Djura Smits" userId="S::d.smits@esciencecenter.nl::83f00de3-320a-4576-821f-a395df771f8e" providerId="AD" clId="Web-{105E1496-6645-01F7-25A1-A2926DDC75AA}" dt="2024-02-01T14:53:10.332" v="9" actId="20577"/>
          <ac:spMkLst>
            <pc:docMk/>
            <pc:sldMk cId="2305214433" sldId="256"/>
            <ac:spMk id="6" creationId="{43FD6A68-4509-AE13-CC9C-46CA906686F6}"/>
          </ac:spMkLst>
        </pc:spChg>
      </pc:sldChg>
      <pc:sldChg chg="delSp del">
        <pc:chgData name="Djura Smits" userId="S::d.smits@esciencecenter.nl::83f00de3-320a-4576-821f-a395df771f8e" providerId="AD" clId="Web-{105E1496-6645-01F7-25A1-A2926DDC75AA}" dt="2024-02-01T15:00:41.176" v="79"/>
        <pc:sldMkLst>
          <pc:docMk/>
          <pc:sldMk cId="303832126" sldId="314"/>
        </pc:sldMkLst>
        <pc:picChg chg="del">
          <ac:chgData name="Djura Smits" userId="S::d.smits@esciencecenter.nl::83f00de3-320a-4576-821f-a395df771f8e" providerId="AD" clId="Web-{105E1496-6645-01F7-25A1-A2926DDC75AA}" dt="2024-02-01T15:00:21.253" v="67"/>
          <ac:picMkLst>
            <pc:docMk/>
            <pc:sldMk cId="303832126" sldId="314"/>
            <ac:picMk id="6" creationId="{7DE963EC-BDF7-0F0E-9309-B44C6B29F30C}"/>
          </ac:picMkLst>
        </pc:picChg>
      </pc:sldChg>
      <pc:sldChg chg="delSp del">
        <pc:chgData name="Djura Smits" userId="S::d.smits@esciencecenter.nl::83f00de3-320a-4576-821f-a395df771f8e" providerId="AD" clId="Web-{105E1496-6645-01F7-25A1-A2926DDC75AA}" dt="2024-02-01T14:56:00.213" v="22"/>
        <pc:sldMkLst>
          <pc:docMk/>
          <pc:sldMk cId="2338939669" sldId="326"/>
        </pc:sldMkLst>
        <pc:picChg chg="del">
          <ac:chgData name="Djura Smits" userId="S::d.smits@esciencecenter.nl::83f00de3-320a-4576-821f-a395df771f8e" providerId="AD" clId="Web-{105E1496-6645-01F7-25A1-A2926DDC75AA}" dt="2024-02-01T14:55:12.555" v="10"/>
          <ac:picMkLst>
            <pc:docMk/>
            <pc:sldMk cId="2338939669" sldId="326"/>
            <ac:picMk id="4" creationId="{3BD7E4BE-4170-2BD5-A6D5-3BA51DE50E7A}"/>
          </ac:picMkLst>
        </pc:picChg>
      </pc:sldChg>
      <pc:sldChg chg="addSp delSp modSp del">
        <pc:chgData name="Djura Smits" userId="S::d.smits@esciencecenter.nl::83f00de3-320a-4576-821f-a395df771f8e" providerId="AD" clId="Web-{105E1496-6645-01F7-25A1-A2926DDC75AA}" dt="2024-02-01T14:58:05.686" v="49"/>
        <pc:sldMkLst>
          <pc:docMk/>
          <pc:sldMk cId="4267397803" sldId="327"/>
        </pc:sldMkLst>
        <pc:spChg chg="add mod">
          <ac:chgData name="Djura Smits" userId="S::d.smits@esciencecenter.nl::83f00de3-320a-4576-821f-a395df771f8e" providerId="AD" clId="Web-{105E1496-6645-01F7-25A1-A2926DDC75AA}" dt="2024-02-01T14:57:55.264" v="47"/>
          <ac:spMkLst>
            <pc:docMk/>
            <pc:sldMk cId="4267397803" sldId="327"/>
            <ac:spMk id="3" creationId="{0B596BBA-EB64-F780-6160-F5D31871DD06}"/>
          </ac:spMkLst>
        </pc:spChg>
        <pc:picChg chg="del">
          <ac:chgData name="Djura Smits" userId="S::d.smits@esciencecenter.nl::83f00de3-320a-4576-821f-a395df771f8e" providerId="AD" clId="Web-{105E1496-6645-01F7-25A1-A2926DDC75AA}" dt="2024-02-01T14:57:55.264" v="47"/>
          <ac:picMkLst>
            <pc:docMk/>
            <pc:sldMk cId="4267397803" sldId="327"/>
            <ac:picMk id="5" creationId="{AC81439D-C604-7CB1-49D9-3C4A5D826BC3}"/>
          </ac:picMkLst>
        </pc:picChg>
      </pc:sldChg>
      <pc:sldChg chg="modSp new">
        <pc:chgData name="Djura Smits" userId="S::d.smits@esciencecenter.nl::83f00de3-320a-4576-821f-a395df771f8e" providerId="AD" clId="Web-{105E1496-6645-01F7-25A1-A2926DDC75AA}" dt="2024-02-01T14:56:24.479" v="32" actId="20577"/>
        <pc:sldMkLst>
          <pc:docMk/>
          <pc:sldMk cId="1741488657" sldId="331"/>
        </pc:sldMkLst>
        <pc:spChg chg="mod">
          <ac:chgData name="Djura Smits" userId="S::d.smits@esciencecenter.nl::83f00de3-320a-4576-821f-a395df771f8e" providerId="AD" clId="Web-{105E1496-6645-01F7-25A1-A2926DDC75AA}" dt="2024-02-01T14:55:40.572" v="13" actId="20577"/>
          <ac:spMkLst>
            <pc:docMk/>
            <pc:sldMk cId="1741488657" sldId="331"/>
            <ac:spMk id="2" creationId="{DA253882-E13C-A6BE-A8E8-EAA67A6B8FE1}"/>
          </ac:spMkLst>
        </pc:spChg>
        <pc:spChg chg="mod">
          <ac:chgData name="Djura Smits" userId="S::d.smits@esciencecenter.nl::83f00de3-320a-4576-821f-a395df771f8e" providerId="AD" clId="Web-{105E1496-6645-01F7-25A1-A2926DDC75AA}" dt="2024-02-01T14:56:24.479" v="32" actId="20577"/>
          <ac:spMkLst>
            <pc:docMk/>
            <pc:sldMk cId="1741488657" sldId="331"/>
            <ac:spMk id="3" creationId="{F605498D-51C8-D716-7DB5-AF96C9C4D8AE}"/>
          </ac:spMkLst>
        </pc:spChg>
      </pc:sldChg>
      <pc:sldChg chg="modSp new">
        <pc:chgData name="Djura Smits" userId="S::d.smits@esciencecenter.nl::83f00de3-320a-4576-821f-a395df771f8e" providerId="AD" clId="Web-{105E1496-6645-01F7-25A1-A2926DDC75AA}" dt="2024-02-01T14:56:55.074" v="46" actId="20577"/>
        <pc:sldMkLst>
          <pc:docMk/>
          <pc:sldMk cId="1577152389" sldId="332"/>
        </pc:sldMkLst>
        <pc:spChg chg="mod">
          <ac:chgData name="Djura Smits" userId="S::d.smits@esciencecenter.nl::83f00de3-320a-4576-821f-a395df771f8e" providerId="AD" clId="Web-{105E1496-6645-01F7-25A1-A2926DDC75AA}" dt="2024-02-01T14:56:33.402" v="35" actId="20577"/>
          <ac:spMkLst>
            <pc:docMk/>
            <pc:sldMk cId="1577152389" sldId="332"/>
            <ac:spMk id="2" creationId="{21FA126E-E027-65A7-6A5B-6DC0E0C1FEFA}"/>
          </ac:spMkLst>
        </pc:spChg>
        <pc:spChg chg="mod">
          <ac:chgData name="Djura Smits" userId="S::d.smits@esciencecenter.nl::83f00de3-320a-4576-821f-a395df771f8e" providerId="AD" clId="Web-{105E1496-6645-01F7-25A1-A2926DDC75AA}" dt="2024-02-01T14:56:55.074" v="46" actId="20577"/>
          <ac:spMkLst>
            <pc:docMk/>
            <pc:sldMk cId="1577152389" sldId="332"/>
            <ac:spMk id="3" creationId="{5DA75221-896B-8182-BB6F-1BFEC433F2FC}"/>
          </ac:spMkLst>
        </pc:spChg>
      </pc:sldChg>
      <pc:sldChg chg="modSp new">
        <pc:chgData name="Djura Smits" userId="S::d.smits@esciencecenter.nl::83f00de3-320a-4576-821f-a395df771f8e" providerId="AD" clId="Web-{105E1496-6645-01F7-25A1-A2926DDC75AA}" dt="2024-02-01T14:58:23.093" v="66" actId="20577"/>
        <pc:sldMkLst>
          <pc:docMk/>
          <pc:sldMk cId="4100622461" sldId="333"/>
        </pc:sldMkLst>
        <pc:spChg chg="mod">
          <ac:chgData name="Djura Smits" userId="S::d.smits@esciencecenter.nl::83f00de3-320a-4576-821f-a395df771f8e" providerId="AD" clId="Web-{105E1496-6645-01F7-25A1-A2926DDC75AA}" dt="2024-02-01T14:58:14.359" v="55" actId="20577"/>
          <ac:spMkLst>
            <pc:docMk/>
            <pc:sldMk cId="4100622461" sldId="333"/>
            <ac:spMk id="2" creationId="{95EE31A3-8594-D5B3-2CA7-5BFC173B398A}"/>
          </ac:spMkLst>
        </pc:spChg>
        <pc:spChg chg="mod">
          <ac:chgData name="Djura Smits" userId="S::d.smits@esciencecenter.nl::83f00de3-320a-4576-821f-a395df771f8e" providerId="AD" clId="Web-{105E1496-6645-01F7-25A1-A2926DDC75AA}" dt="2024-02-01T14:58:23.093" v="66" actId="20577"/>
          <ac:spMkLst>
            <pc:docMk/>
            <pc:sldMk cId="4100622461" sldId="333"/>
            <ac:spMk id="3" creationId="{766DE610-6C93-F13C-EC01-D434266A76D9}"/>
          </ac:spMkLst>
        </pc:spChg>
      </pc:sldChg>
      <pc:sldChg chg="modSp new">
        <pc:chgData name="Djura Smits" userId="S::d.smits@esciencecenter.nl::83f00de3-320a-4576-821f-a395df771f8e" providerId="AD" clId="Web-{105E1496-6645-01F7-25A1-A2926DDC75AA}" dt="2024-02-01T15:00:39.332" v="78" actId="20577"/>
        <pc:sldMkLst>
          <pc:docMk/>
          <pc:sldMk cId="697401188" sldId="334"/>
        </pc:sldMkLst>
        <pc:spChg chg="mod">
          <ac:chgData name="Djura Smits" userId="S::d.smits@esciencecenter.nl::83f00de3-320a-4576-821f-a395df771f8e" providerId="AD" clId="Web-{105E1496-6645-01F7-25A1-A2926DDC75AA}" dt="2024-02-01T15:00:31.191" v="70" actId="20577"/>
          <ac:spMkLst>
            <pc:docMk/>
            <pc:sldMk cId="697401188" sldId="334"/>
            <ac:spMk id="2" creationId="{5A6DB80E-E344-7A17-A2C4-A2B91B1E61D1}"/>
          </ac:spMkLst>
        </pc:spChg>
        <pc:spChg chg="mod">
          <ac:chgData name="Djura Smits" userId="S::d.smits@esciencecenter.nl::83f00de3-320a-4576-821f-a395df771f8e" providerId="AD" clId="Web-{105E1496-6645-01F7-25A1-A2926DDC75AA}" dt="2024-02-01T15:00:39.332" v="78" actId="20577"/>
          <ac:spMkLst>
            <pc:docMk/>
            <pc:sldMk cId="697401188" sldId="334"/>
            <ac:spMk id="3" creationId="{298B0BF8-D6C3-929C-242A-83CDB8F6A54E}"/>
          </ac:spMkLst>
        </pc:spChg>
      </pc:sldChg>
      <pc:sldChg chg="modSp new">
        <pc:chgData name="Djura Smits" userId="S::d.smits@esciencecenter.nl::83f00de3-320a-4576-821f-a395df771f8e" providerId="AD" clId="Web-{105E1496-6645-01F7-25A1-A2926DDC75AA}" dt="2024-02-01T15:01:40.959" v="98" actId="20577"/>
        <pc:sldMkLst>
          <pc:docMk/>
          <pc:sldMk cId="856980543" sldId="335"/>
        </pc:sldMkLst>
        <pc:spChg chg="mod">
          <ac:chgData name="Djura Smits" userId="S::d.smits@esciencecenter.nl::83f00de3-320a-4576-821f-a395df771f8e" providerId="AD" clId="Web-{105E1496-6645-01F7-25A1-A2926DDC75AA}" dt="2024-02-01T15:01:21.834" v="83" actId="20577"/>
          <ac:spMkLst>
            <pc:docMk/>
            <pc:sldMk cId="856980543" sldId="335"/>
            <ac:spMk id="2" creationId="{B5DE7206-38AC-9E31-C0F9-1A7DD01FF4DD}"/>
          </ac:spMkLst>
        </pc:spChg>
        <pc:spChg chg="mod">
          <ac:chgData name="Djura Smits" userId="S::d.smits@esciencecenter.nl::83f00de3-320a-4576-821f-a395df771f8e" providerId="AD" clId="Web-{105E1496-6645-01F7-25A1-A2926DDC75AA}" dt="2024-02-01T15:01:40.959" v="98" actId="20577"/>
          <ac:spMkLst>
            <pc:docMk/>
            <pc:sldMk cId="856980543" sldId="335"/>
            <ac:spMk id="3" creationId="{AE6216A6-E498-7C63-3AAA-254A863C6807}"/>
          </ac:spMkLst>
        </pc:spChg>
      </pc:sldChg>
    </pc:docChg>
  </pc:docChgLst>
  <pc:docChgLst>
    <pc:chgData name="Sven van der Burg" userId="9c1d2a43-8f43-42c3-a150-992445d6e87f" providerId="ADAL" clId="{90537390-F778-F34D-B9A2-44AC9266498D}"/>
    <pc:docChg chg="undo custSel addSld delSld modSld sldOrd">
      <pc:chgData name="Sven van der Burg" userId="9c1d2a43-8f43-42c3-a150-992445d6e87f" providerId="ADAL" clId="{90537390-F778-F34D-B9A2-44AC9266498D}" dt="2025-01-29T14:05:10.332" v="3651" actId="20577"/>
      <pc:docMkLst>
        <pc:docMk/>
      </pc:docMkLst>
      <pc:sldChg chg="modSp mod">
        <pc:chgData name="Sven van der Burg" userId="9c1d2a43-8f43-42c3-a150-992445d6e87f" providerId="ADAL" clId="{90537390-F778-F34D-B9A2-44AC9266498D}" dt="2025-01-28T08:07:04.831" v="3616" actId="20577"/>
        <pc:sldMkLst>
          <pc:docMk/>
          <pc:sldMk cId="2305214433" sldId="256"/>
        </pc:sldMkLst>
        <pc:spChg chg="mod">
          <ac:chgData name="Sven van der Burg" userId="9c1d2a43-8f43-42c3-a150-992445d6e87f" providerId="ADAL" clId="{90537390-F778-F34D-B9A2-44AC9266498D}" dt="2025-01-28T08:07:04.831" v="3616" actId="20577"/>
          <ac:spMkLst>
            <pc:docMk/>
            <pc:sldMk cId="2305214433" sldId="256"/>
            <ac:spMk id="3" creationId="{1EB8B39C-1F98-27C2-C7CC-BE7E94BFDCA6}"/>
          </ac:spMkLst>
        </pc:spChg>
        <pc:spChg chg="mod">
          <ac:chgData name="Sven van der Burg" userId="9c1d2a43-8f43-42c3-a150-992445d6e87f" providerId="ADAL" clId="{90537390-F778-F34D-B9A2-44AC9266498D}" dt="2025-01-26T15:35:53.044" v="947" actId="20577"/>
          <ac:spMkLst>
            <pc:docMk/>
            <pc:sldMk cId="2305214433" sldId="256"/>
            <ac:spMk id="6" creationId="{43FD6A68-4509-AE13-CC9C-46CA906686F6}"/>
          </ac:spMkLst>
        </pc:spChg>
      </pc:sldChg>
      <pc:sldChg chg="addSp delSp modSp mod">
        <pc:chgData name="Sven van der Burg" userId="9c1d2a43-8f43-42c3-a150-992445d6e87f" providerId="ADAL" clId="{90537390-F778-F34D-B9A2-44AC9266498D}" dt="2025-01-26T15:59:31.481" v="1180" actId="1076"/>
        <pc:sldMkLst>
          <pc:docMk/>
          <pc:sldMk cId="1469252736" sldId="262"/>
        </pc:sldMkLst>
        <pc:spChg chg="add mod">
          <ac:chgData name="Sven van der Burg" userId="9c1d2a43-8f43-42c3-a150-992445d6e87f" providerId="ADAL" clId="{90537390-F778-F34D-B9A2-44AC9266498D}" dt="2025-01-26T15:59:19.453" v="1174" actId="20577"/>
          <ac:spMkLst>
            <pc:docMk/>
            <pc:sldMk cId="1469252736" sldId="262"/>
            <ac:spMk id="3" creationId="{3403C50F-F606-2C44-BE04-5B44A86906AB}"/>
          </ac:spMkLst>
        </pc:spChg>
        <pc:spChg chg="del">
          <ac:chgData name="Sven van der Burg" userId="9c1d2a43-8f43-42c3-a150-992445d6e87f" providerId="ADAL" clId="{90537390-F778-F34D-B9A2-44AC9266498D}" dt="2025-01-26T15:36:05.739" v="950" actId="478"/>
          <ac:spMkLst>
            <pc:docMk/>
            <pc:sldMk cId="1469252736" sldId="262"/>
            <ac:spMk id="4" creationId="{6EBA1D16-C47D-4FB1-8DFD-329C3C682BCF}"/>
          </ac:spMkLst>
        </pc:spChg>
        <pc:spChg chg="add del mod">
          <ac:chgData name="Sven van der Burg" userId="9c1d2a43-8f43-42c3-a150-992445d6e87f" providerId="ADAL" clId="{90537390-F778-F34D-B9A2-44AC9266498D}" dt="2025-01-26T15:59:25.206" v="1177" actId="478"/>
          <ac:spMkLst>
            <pc:docMk/>
            <pc:sldMk cId="1469252736" sldId="262"/>
            <ac:spMk id="5" creationId="{8552C04D-B145-5546-AA8F-54CB7002446A}"/>
          </ac:spMkLst>
        </pc:spChg>
        <pc:picChg chg="del">
          <ac:chgData name="Sven van der Burg" userId="9c1d2a43-8f43-42c3-a150-992445d6e87f" providerId="ADAL" clId="{90537390-F778-F34D-B9A2-44AC9266498D}" dt="2025-01-20T15:28:54.869" v="0" actId="478"/>
          <ac:picMkLst>
            <pc:docMk/>
            <pc:sldMk cId="1469252736" sldId="262"/>
            <ac:picMk id="2" creationId="{2BF93E56-B988-4CC9-E76B-023778CCF3EA}"/>
          </ac:picMkLst>
        </pc:picChg>
        <pc:picChg chg="add del mod">
          <ac:chgData name="Sven van der Burg" userId="9c1d2a43-8f43-42c3-a150-992445d6e87f" providerId="ADAL" clId="{90537390-F778-F34D-B9A2-44AC9266498D}" dt="2025-01-26T15:56:33.690" v="964" actId="478"/>
          <ac:picMkLst>
            <pc:docMk/>
            <pc:sldMk cId="1469252736" sldId="262"/>
            <ac:picMk id="6" creationId="{4C1A8537-9B41-D441-BD4F-B3D8CDC2A25E}"/>
          </ac:picMkLst>
        </pc:picChg>
        <pc:picChg chg="add del mod">
          <ac:chgData name="Sven van der Burg" userId="9c1d2a43-8f43-42c3-a150-992445d6e87f" providerId="ADAL" clId="{90537390-F778-F34D-B9A2-44AC9266498D}" dt="2025-01-26T15:58:59.366" v="1107" actId="478"/>
          <ac:picMkLst>
            <pc:docMk/>
            <pc:sldMk cId="1469252736" sldId="262"/>
            <ac:picMk id="7" creationId="{8B45F5A9-D9C3-ED44-B245-A5C5F6FF2942}"/>
          </ac:picMkLst>
        </pc:picChg>
        <pc:picChg chg="add mod">
          <ac:chgData name="Sven van der Burg" userId="9c1d2a43-8f43-42c3-a150-992445d6e87f" providerId="ADAL" clId="{90537390-F778-F34D-B9A2-44AC9266498D}" dt="2025-01-26T15:59:31.481" v="1180" actId="1076"/>
          <ac:picMkLst>
            <pc:docMk/>
            <pc:sldMk cId="1469252736" sldId="262"/>
            <ac:picMk id="8" creationId="{554C6539-0788-1646-9483-81C5F234DEC5}"/>
          </ac:picMkLst>
        </pc:picChg>
        <pc:picChg chg="add del mod">
          <ac:chgData name="Sven van der Burg" userId="9c1d2a43-8f43-42c3-a150-992445d6e87f" providerId="ADAL" clId="{90537390-F778-F34D-B9A2-44AC9266498D}" dt="2025-01-26T15:36:02.300" v="949" actId="478"/>
          <ac:picMkLst>
            <pc:docMk/>
            <pc:sldMk cId="1469252736" sldId="262"/>
            <ac:picMk id="1026" creationId="{7847910D-4116-A24D-AA46-1BF0DEBF00B2}"/>
          </ac:picMkLst>
        </pc:picChg>
      </pc:sldChg>
      <pc:sldChg chg="modSp mod">
        <pc:chgData name="Sven van der Burg" userId="9c1d2a43-8f43-42c3-a150-992445d6e87f" providerId="ADAL" clId="{90537390-F778-F34D-B9A2-44AC9266498D}" dt="2025-01-28T08:10:56.372" v="3645" actId="20577"/>
        <pc:sldMkLst>
          <pc:docMk/>
          <pc:sldMk cId="544242786" sldId="263"/>
        </pc:sldMkLst>
        <pc:spChg chg="mod">
          <ac:chgData name="Sven van der Burg" userId="9c1d2a43-8f43-42c3-a150-992445d6e87f" providerId="ADAL" clId="{90537390-F778-F34D-B9A2-44AC9266498D}" dt="2025-01-28T08:10:56.372" v="3645" actId="20577"/>
          <ac:spMkLst>
            <pc:docMk/>
            <pc:sldMk cId="544242786" sldId="263"/>
            <ac:spMk id="4" creationId="{95B35046-9B92-4885-8706-668B0A082E42}"/>
          </ac:spMkLst>
        </pc:spChg>
      </pc:sldChg>
      <pc:sldChg chg="modSp mod">
        <pc:chgData name="Sven van der Burg" userId="9c1d2a43-8f43-42c3-a150-992445d6e87f" providerId="ADAL" clId="{90537390-F778-F34D-B9A2-44AC9266498D}" dt="2025-01-20T15:31:42.468" v="183" actId="20577"/>
        <pc:sldMkLst>
          <pc:docMk/>
          <pc:sldMk cId="2070946798" sldId="265"/>
        </pc:sldMkLst>
        <pc:spChg chg="mod">
          <ac:chgData name="Sven van der Burg" userId="9c1d2a43-8f43-42c3-a150-992445d6e87f" providerId="ADAL" clId="{90537390-F778-F34D-B9A2-44AC9266498D}" dt="2025-01-20T15:31:42.468" v="183" actId="20577"/>
          <ac:spMkLst>
            <pc:docMk/>
            <pc:sldMk cId="2070946798" sldId="265"/>
            <ac:spMk id="2" creationId="{2BF27B17-B0E9-EC24-6863-1308B940893E}"/>
          </ac:spMkLst>
        </pc:spChg>
      </pc:sldChg>
      <pc:sldChg chg="modSp mod">
        <pc:chgData name="Sven van der Burg" userId="9c1d2a43-8f43-42c3-a150-992445d6e87f" providerId="ADAL" clId="{90537390-F778-F34D-B9A2-44AC9266498D}" dt="2025-01-20T15:44:51.688" v="926" actId="404"/>
        <pc:sldMkLst>
          <pc:docMk/>
          <pc:sldMk cId="145937004" sldId="267"/>
        </pc:sldMkLst>
        <pc:spChg chg="mod">
          <ac:chgData name="Sven van der Burg" userId="9c1d2a43-8f43-42c3-a150-992445d6e87f" providerId="ADAL" clId="{90537390-F778-F34D-B9A2-44AC9266498D}" dt="2025-01-20T15:44:51.688" v="926" actId="404"/>
          <ac:spMkLst>
            <pc:docMk/>
            <pc:sldMk cId="145937004" sldId="267"/>
            <ac:spMk id="2" creationId="{B057554F-B208-D5E3-07D6-623CEDE1A809}"/>
          </ac:spMkLst>
        </pc:spChg>
      </pc:sldChg>
      <pc:sldChg chg="addSp delSp modSp mod">
        <pc:chgData name="Sven van der Burg" userId="9c1d2a43-8f43-42c3-a150-992445d6e87f" providerId="ADAL" clId="{90537390-F778-F34D-B9A2-44AC9266498D}" dt="2025-01-20T15:39:54.908" v="720" actId="20577"/>
        <pc:sldMkLst>
          <pc:docMk/>
          <pc:sldMk cId="2007197805" sldId="308"/>
        </pc:sldMkLst>
        <pc:spChg chg="mod">
          <ac:chgData name="Sven van der Burg" userId="9c1d2a43-8f43-42c3-a150-992445d6e87f" providerId="ADAL" clId="{90537390-F778-F34D-B9A2-44AC9266498D}" dt="2025-01-20T15:34:07.958" v="311" actId="20577"/>
          <ac:spMkLst>
            <pc:docMk/>
            <pc:sldMk cId="2007197805" sldId="308"/>
            <ac:spMk id="2" creationId="{7E690281-C763-6A4E-BD2C-30EDECB0FA7A}"/>
          </ac:spMkLst>
        </pc:spChg>
        <pc:spChg chg="mod">
          <ac:chgData name="Sven van der Burg" userId="9c1d2a43-8f43-42c3-a150-992445d6e87f" providerId="ADAL" clId="{90537390-F778-F34D-B9A2-44AC9266498D}" dt="2025-01-20T15:39:54.908" v="720" actId="20577"/>
          <ac:spMkLst>
            <pc:docMk/>
            <pc:sldMk cId="2007197805" sldId="308"/>
            <ac:spMk id="4" creationId="{B7EC29E7-3E58-9E45-8E75-0F40404EAA7F}"/>
          </ac:spMkLst>
        </pc:spChg>
        <pc:picChg chg="add mod">
          <ac:chgData name="Sven van der Burg" userId="9c1d2a43-8f43-42c3-a150-992445d6e87f" providerId="ADAL" clId="{90537390-F778-F34D-B9A2-44AC9266498D}" dt="2025-01-20T15:34:56.550" v="355" actId="14100"/>
          <ac:picMkLst>
            <pc:docMk/>
            <pc:sldMk cId="2007197805" sldId="308"/>
            <ac:picMk id="3" creationId="{E20785EE-C05B-344B-A58A-CDB47C18CEFE}"/>
          </ac:picMkLst>
        </pc:picChg>
        <pc:picChg chg="add del">
          <ac:chgData name="Sven van der Burg" userId="9c1d2a43-8f43-42c3-a150-992445d6e87f" providerId="ADAL" clId="{90537390-F778-F34D-B9A2-44AC9266498D}" dt="2025-01-20T15:33:36.650" v="221" actId="478"/>
          <ac:picMkLst>
            <pc:docMk/>
            <pc:sldMk cId="2007197805" sldId="308"/>
            <ac:picMk id="5" creationId="{D0A0FBF6-D668-6341-8AD7-20F61DB051A0}"/>
          </ac:picMkLst>
        </pc:picChg>
      </pc:sldChg>
      <pc:sldChg chg="delSp del mod">
        <pc:chgData name="Sven van der Burg" userId="9c1d2a43-8f43-42c3-a150-992445d6e87f" providerId="ADAL" clId="{90537390-F778-F34D-B9A2-44AC9266498D}" dt="2025-01-20T15:36:58.065" v="524" actId="2696"/>
        <pc:sldMkLst>
          <pc:docMk/>
          <pc:sldMk cId="1157627411" sldId="309"/>
        </pc:sldMkLst>
        <pc:picChg chg="del">
          <ac:chgData name="Sven van der Burg" userId="9c1d2a43-8f43-42c3-a150-992445d6e87f" providerId="ADAL" clId="{90537390-F778-F34D-B9A2-44AC9266498D}" dt="2025-01-20T15:35:05.141" v="357" actId="478"/>
          <ac:picMkLst>
            <pc:docMk/>
            <pc:sldMk cId="1157627411" sldId="309"/>
            <ac:picMk id="3" creationId="{64A5210C-5C26-EA42-A338-D8336B93BFFD}"/>
          </ac:picMkLst>
        </pc:picChg>
      </pc:sldChg>
      <pc:sldChg chg="addSp delSp modSp mod ord">
        <pc:chgData name="Sven van der Burg" userId="9c1d2a43-8f43-42c3-a150-992445d6e87f" providerId="ADAL" clId="{90537390-F778-F34D-B9A2-44AC9266498D}" dt="2025-01-20T15:44:17.716" v="885" actId="20577"/>
        <pc:sldMkLst>
          <pc:docMk/>
          <pc:sldMk cId="1360733102" sldId="310"/>
        </pc:sldMkLst>
        <pc:spChg chg="mod">
          <ac:chgData name="Sven van der Burg" userId="9c1d2a43-8f43-42c3-a150-992445d6e87f" providerId="ADAL" clId="{90537390-F778-F34D-B9A2-44AC9266498D}" dt="2025-01-20T15:41:55.101" v="779" actId="1076"/>
          <ac:spMkLst>
            <pc:docMk/>
            <pc:sldMk cId="1360733102" sldId="310"/>
            <ac:spMk id="2" creationId="{4D641BBE-DD62-D342-894E-B8E4887094C3}"/>
          </ac:spMkLst>
        </pc:spChg>
        <pc:spChg chg="del">
          <ac:chgData name="Sven van der Burg" userId="9c1d2a43-8f43-42c3-a150-992445d6e87f" providerId="ADAL" clId="{90537390-F778-F34D-B9A2-44AC9266498D}" dt="2025-01-20T15:41:34.836" v="771"/>
          <ac:spMkLst>
            <pc:docMk/>
            <pc:sldMk cId="1360733102" sldId="310"/>
            <ac:spMk id="3" creationId="{7E529040-3F6B-304F-BCCE-616AB32AA465}"/>
          </ac:spMkLst>
        </pc:spChg>
        <pc:spChg chg="add mod">
          <ac:chgData name="Sven van der Burg" userId="9c1d2a43-8f43-42c3-a150-992445d6e87f" providerId="ADAL" clId="{90537390-F778-F34D-B9A2-44AC9266498D}" dt="2025-01-20T15:44:17.716" v="885" actId="20577"/>
          <ac:spMkLst>
            <pc:docMk/>
            <pc:sldMk cId="1360733102" sldId="310"/>
            <ac:spMk id="5" creationId="{DEC84104-C2A0-994A-8D78-17AAA1DE3679}"/>
          </ac:spMkLst>
        </pc:spChg>
        <pc:picChg chg="del">
          <ac:chgData name="Sven van der Burg" userId="9c1d2a43-8f43-42c3-a150-992445d6e87f" providerId="ADAL" clId="{90537390-F778-F34D-B9A2-44AC9266498D}" dt="2025-01-20T15:41:00.262" v="722" actId="478"/>
          <ac:picMkLst>
            <pc:docMk/>
            <pc:sldMk cId="1360733102" sldId="310"/>
            <ac:picMk id="4" creationId="{490B5753-1E63-A742-9706-1467D9C77CA0}"/>
          </ac:picMkLst>
        </pc:picChg>
        <pc:picChg chg="add mod">
          <ac:chgData name="Sven van der Burg" userId="9c1d2a43-8f43-42c3-a150-992445d6e87f" providerId="ADAL" clId="{90537390-F778-F34D-B9A2-44AC9266498D}" dt="2025-01-20T15:42:02.687" v="781" actId="14100"/>
          <ac:picMkLst>
            <pc:docMk/>
            <pc:sldMk cId="1360733102" sldId="310"/>
            <ac:picMk id="3074" creationId="{989DB728-7323-BA41-8EF3-CB7FB0735613}"/>
          </ac:picMkLst>
        </pc:picChg>
      </pc:sldChg>
      <pc:sldChg chg="addSp delSp modSp mod">
        <pc:chgData name="Sven van der Burg" userId="9c1d2a43-8f43-42c3-a150-992445d6e87f" providerId="ADAL" clId="{90537390-F778-F34D-B9A2-44AC9266498D}" dt="2025-01-20T15:39:44.815" v="702" actId="207"/>
        <pc:sldMkLst>
          <pc:docMk/>
          <pc:sldMk cId="945234691" sldId="311"/>
        </pc:sldMkLst>
        <pc:spChg chg="mod">
          <ac:chgData name="Sven van der Burg" userId="9c1d2a43-8f43-42c3-a150-992445d6e87f" providerId="ADAL" clId="{90537390-F778-F34D-B9A2-44AC9266498D}" dt="2025-01-20T15:38:49.936" v="603" actId="20577"/>
          <ac:spMkLst>
            <pc:docMk/>
            <pc:sldMk cId="945234691" sldId="311"/>
            <ac:spMk id="2" creationId="{D9908EBB-FEEE-FD44-A692-A0B5D2AF7AF7}"/>
          </ac:spMkLst>
        </pc:spChg>
        <pc:spChg chg="mod">
          <ac:chgData name="Sven van der Burg" userId="9c1d2a43-8f43-42c3-a150-992445d6e87f" providerId="ADAL" clId="{90537390-F778-F34D-B9A2-44AC9266498D}" dt="2025-01-20T15:39:44.815" v="702" actId="207"/>
          <ac:spMkLst>
            <pc:docMk/>
            <pc:sldMk cId="945234691" sldId="311"/>
            <ac:spMk id="3" creationId="{07F82A76-AD79-764F-8EE7-EFB9241150D6}"/>
          </ac:spMkLst>
        </pc:spChg>
        <pc:picChg chg="del">
          <ac:chgData name="Sven van der Burg" userId="9c1d2a43-8f43-42c3-a150-992445d6e87f" providerId="ADAL" clId="{90537390-F778-F34D-B9A2-44AC9266498D}" dt="2025-01-20T15:37:56.559" v="525" actId="478"/>
          <ac:picMkLst>
            <pc:docMk/>
            <pc:sldMk cId="945234691" sldId="311"/>
            <ac:picMk id="4" creationId="{22440CA0-D9B9-5F43-A3F1-637ADB2B7195}"/>
          </ac:picMkLst>
        </pc:picChg>
        <pc:picChg chg="add mod">
          <ac:chgData name="Sven van der Burg" userId="9c1d2a43-8f43-42c3-a150-992445d6e87f" providerId="ADAL" clId="{90537390-F778-F34D-B9A2-44AC9266498D}" dt="2025-01-20T15:38:34.888" v="588" actId="1076"/>
          <ac:picMkLst>
            <pc:docMk/>
            <pc:sldMk cId="945234691" sldId="311"/>
            <ac:picMk id="2050" creationId="{C13F1951-44FB-FE49-92D1-89C70C19DE08}"/>
          </ac:picMkLst>
        </pc:picChg>
      </pc:sldChg>
      <pc:sldChg chg="delSp modSp mod">
        <pc:chgData name="Sven van der Burg" userId="9c1d2a43-8f43-42c3-a150-992445d6e87f" providerId="ADAL" clId="{90537390-F778-F34D-B9A2-44AC9266498D}" dt="2025-01-20T15:31:09.299" v="132" actId="478"/>
        <pc:sldMkLst>
          <pc:docMk/>
          <pc:sldMk cId="1741488657" sldId="331"/>
        </pc:sldMkLst>
        <pc:spChg chg="mod">
          <ac:chgData name="Sven van der Burg" userId="9c1d2a43-8f43-42c3-a150-992445d6e87f" providerId="ADAL" clId="{90537390-F778-F34D-B9A2-44AC9266498D}" dt="2025-01-20T15:31:07.439" v="131" actId="1076"/>
          <ac:spMkLst>
            <pc:docMk/>
            <pc:sldMk cId="1741488657" sldId="331"/>
            <ac:spMk id="2" creationId="{DA253882-E13C-A6BE-A8E8-EAA67A6B8FE1}"/>
          </ac:spMkLst>
        </pc:spChg>
        <pc:spChg chg="del mod">
          <ac:chgData name="Sven van der Burg" userId="9c1d2a43-8f43-42c3-a150-992445d6e87f" providerId="ADAL" clId="{90537390-F778-F34D-B9A2-44AC9266498D}" dt="2025-01-20T15:31:09.299" v="132" actId="478"/>
          <ac:spMkLst>
            <pc:docMk/>
            <pc:sldMk cId="1741488657" sldId="331"/>
            <ac:spMk id="3" creationId="{F605498D-51C8-D716-7DB5-AF96C9C4D8AE}"/>
          </ac:spMkLst>
        </pc:spChg>
      </pc:sldChg>
      <pc:sldChg chg="del">
        <pc:chgData name="Sven van der Burg" userId="9c1d2a43-8f43-42c3-a150-992445d6e87f" providerId="ADAL" clId="{90537390-F778-F34D-B9A2-44AC9266498D}" dt="2025-01-20T15:31:17.798" v="133" actId="2696"/>
        <pc:sldMkLst>
          <pc:docMk/>
          <pc:sldMk cId="1577152389" sldId="332"/>
        </pc:sldMkLst>
      </pc:sldChg>
      <pc:sldChg chg="modSp mod">
        <pc:chgData name="Sven van der Burg" userId="9c1d2a43-8f43-42c3-a150-992445d6e87f" providerId="ADAL" clId="{90537390-F778-F34D-B9A2-44AC9266498D}" dt="2025-01-20T15:32:26.670" v="218" actId="1076"/>
        <pc:sldMkLst>
          <pc:docMk/>
          <pc:sldMk cId="4100622461" sldId="333"/>
        </pc:sldMkLst>
        <pc:spChg chg="mod">
          <ac:chgData name="Sven van der Burg" userId="9c1d2a43-8f43-42c3-a150-992445d6e87f" providerId="ADAL" clId="{90537390-F778-F34D-B9A2-44AC9266498D}" dt="2025-01-20T15:32:26.670" v="218" actId="1076"/>
          <ac:spMkLst>
            <pc:docMk/>
            <pc:sldMk cId="4100622461" sldId="333"/>
            <ac:spMk id="2" creationId="{95EE31A3-8594-D5B3-2CA7-5BFC173B398A}"/>
          </ac:spMkLst>
        </pc:spChg>
        <pc:spChg chg="mod">
          <ac:chgData name="Sven van der Burg" userId="9c1d2a43-8f43-42c3-a150-992445d6e87f" providerId="ADAL" clId="{90537390-F778-F34D-B9A2-44AC9266498D}" dt="2025-01-20T15:31:55.683" v="185" actId="5793"/>
          <ac:spMkLst>
            <pc:docMk/>
            <pc:sldMk cId="4100622461" sldId="333"/>
            <ac:spMk id="3" creationId="{766DE610-6C93-F13C-EC01-D434266A76D9}"/>
          </ac:spMkLst>
        </pc:spChg>
      </pc:sldChg>
      <pc:sldChg chg="modSp add mod">
        <pc:chgData name="Sven van der Burg" userId="9c1d2a43-8f43-42c3-a150-992445d6e87f" providerId="ADAL" clId="{90537390-F778-F34D-B9A2-44AC9266498D}" dt="2025-01-20T15:30:45.370" v="124" actId="20577"/>
        <pc:sldMkLst>
          <pc:docMk/>
          <pc:sldMk cId="3179513868" sldId="335"/>
        </pc:sldMkLst>
        <pc:spChg chg="mod">
          <ac:chgData name="Sven van der Burg" userId="9c1d2a43-8f43-42c3-a150-992445d6e87f" providerId="ADAL" clId="{90537390-F778-F34D-B9A2-44AC9266498D}" dt="2025-01-20T15:30:32.219" v="55" actId="20577"/>
          <ac:spMkLst>
            <pc:docMk/>
            <pc:sldMk cId="3179513868" sldId="335"/>
            <ac:spMk id="2" creationId="{DA253882-E13C-A6BE-A8E8-EAA67A6B8FE1}"/>
          </ac:spMkLst>
        </pc:spChg>
        <pc:spChg chg="mod">
          <ac:chgData name="Sven van der Burg" userId="9c1d2a43-8f43-42c3-a150-992445d6e87f" providerId="ADAL" clId="{90537390-F778-F34D-B9A2-44AC9266498D}" dt="2025-01-20T15:30:45.370" v="124" actId="20577"/>
          <ac:spMkLst>
            <pc:docMk/>
            <pc:sldMk cId="3179513868" sldId="335"/>
            <ac:spMk id="3" creationId="{F605498D-51C8-D716-7DB5-AF96C9C4D8AE}"/>
          </ac:spMkLst>
        </pc:spChg>
      </pc:sldChg>
      <pc:sldChg chg="modSp new mod">
        <pc:chgData name="Sven van der Burg" userId="9c1d2a43-8f43-42c3-a150-992445d6e87f" providerId="ADAL" clId="{90537390-F778-F34D-B9A2-44AC9266498D}" dt="2025-01-20T15:33:50.499" v="283" actId="20577"/>
        <pc:sldMkLst>
          <pc:docMk/>
          <pc:sldMk cId="2605311690" sldId="336"/>
        </pc:sldMkLst>
        <pc:spChg chg="mod">
          <ac:chgData name="Sven van der Burg" userId="9c1d2a43-8f43-42c3-a150-992445d6e87f" providerId="ADAL" clId="{90537390-F778-F34D-B9A2-44AC9266498D}" dt="2025-01-20T15:33:50.499" v="283" actId="20577"/>
          <ac:spMkLst>
            <pc:docMk/>
            <pc:sldMk cId="2605311690" sldId="336"/>
            <ac:spMk id="2" creationId="{FD0AC6D9-8565-3A4A-B8BD-2FD7A5A90376}"/>
          </ac:spMkLst>
        </pc:spChg>
      </pc:sldChg>
      <pc:sldChg chg="modSp add mod">
        <pc:chgData name="Sven van der Burg" userId="9c1d2a43-8f43-42c3-a150-992445d6e87f" providerId="ADAL" clId="{90537390-F778-F34D-B9A2-44AC9266498D}" dt="2025-01-20T15:39:50.106" v="711" actId="20577"/>
        <pc:sldMkLst>
          <pc:docMk/>
          <pc:sldMk cId="418649656" sldId="337"/>
        </pc:sldMkLst>
        <pc:spChg chg="mod">
          <ac:chgData name="Sven van der Burg" userId="9c1d2a43-8f43-42c3-a150-992445d6e87f" providerId="ADAL" clId="{90537390-F778-F34D-B9A2-44AC9266498D}" dt="2025-01-20T15:35:44.597" v="398" actId="20577"/>
          <ac:spMkLst>
            <pc:docMk/>
            <pc:sldMk cId="418649656" sldId="337"/>
            <ac:spMk id="2" creationId="{7E690281-C763-6A4E-BD2C-30EDECB0FA7A}"/>
          </ac:spMkLst>
        </pc:spChg>
        <pc:spChg chg="mod">
          <ac:chgData name="Sven van der Burg" userId="9c1d2a43-8f43-42c3-a150-992445d6e87f" providerId="ADAL" clId="{90537390-F778-F34D-B9A2-44AC9266498D}" dt="2025-01-20T15:39:50.106" v="711" actId="20577"/>
          <ac:spMkLst>
            <pc:docMk/>
            <pc:sldMk cId="418649656" sldId="337"/>
            <ac:spMk id="4" creationId="{B7EC29E7-3E58-9E45-8E75-0F40404EAA7F}"/>
          </ac:spMkLst>
        </pc:spChg>
      </pc:sldChg>
      <pc:sldChg chg="add">
        <pc:chgData name="Sven van der Burg" userId="9c1d2a43-8f43-42c3-a150-992445d6e87f" providerId="ADAL" clId="{90537390-F778-F34D-B9A2-44AC9266498D}" dt="2025-01-26T15:36:00.027" v="948" actId="2890"/>
        <pc:sldMkLst>
          <pc:docMk/>
          <pc:sldMk cId="4143985881" sldId="338"/>
        </pc:sldMkLst>
      </pc:sldChg>
      <pc:sldChg chg="new del">
        <pc:chgData name="Sven van der Burg" userId="9c1d2a43-8f43-42c3-a150-992445d6e87f" providerId="ADAL" clId="{90537390-F778-F34D-B9A2-44AC9266498D}" dt="2025-01-26T15:58:55.210" v="1105" actId="680"/>
        <pc:sldMkLst>
          <pc:docMk/>
          <pc:sldMk cId="662245315" sldId="339"/>
        </pc:sldMkLst>
      </pc:sldChg>
      <pc:sldChg chg="new del">
        <pc:chgData name="Sven van der Burg" userId="9c1d2a43-8f43-42c3-a150-992445d6e87f" providerId="ADAL" clId="{90537390-F778-F34D-B9A2-44AC9266498D}" dt="2025-01-26T15:58:00.662" v="1103" actId="2696"/>
        <pc:sldMkLst>
          <pc:docMk/>
          <pc:sldMk cId="1928592244" sldId="339"/>
        </pc:sldMkLst>
      </pc:sldChg>
      <pc:sldChg chg="modSp add mod">
        <pc:chgData name="Sven van der Burg" userId="9c1d2a43-8f43-42c3-a150-992445d6e87f" providerId="ADAL" clId="{90537390-F778-F34D-B9A2-44AC9266498D}" dt="2025-01-26T16:08:57.424" v="1740" actId="20577"/>
        <pc:sldMkLst>
          <pc:docMk/>
          <pc:sldMk cId="4068122475" sldId="339"/>
        </pc:sldMkLst>
        <pc:spChg chg="mod">
          <ac:chgData name="Sven van der Burg" userId="9c1d2a43-8f43-42c3-a150-992445d6e87f" providerId="ADAL" clId="{90537390-F778-F34D-B9A2-44AC9266498D}" dt="2025-01-26T15:59:40.536" v="1197" actId="20577"/>
          <ac:spMkLst>
            <pc:docMk/>
            <pc:sldMk cId="4068122475" sldId="339"/>
            <ac:spMk id="3" creationId="{3403C50F-F606-2C44-BE04-5B44A86906AB}"/>
          </ac:spMkLst>
        </pc:spChg>
        <pc:spChg chg="mod">
          <ac:chgData name="Sven van der Burg" userId="9c1d2a43-8f43-42c3-a150-992445d6e87f" providerId="ADAL" clId="{90537390-F778-F34D-B9A2-44AC9266498D}" dt="2025-01-26T16:08:57.424" v="1740" actId="20577"/>
          <ac:spMkLst>
            <pc:docMk/>
            <pc:sldMk cId="4068122475" sldId="339"/>
            <ac:spMk id="5" creationId="{8552C04D-B145-5546-AA8F-54CB7002446A}"/>
          </ac:spMkLst>
        </pc:spChg>
        <pc:picChg chg="mod">
          <ac:chgData name="Sven van der Burg" userId="9c1d2a43-8f43-42c3-a150-992445d6e87f" providerId="ADAL" clId="{90537390-F778-F34D-B9A2-44AC9266498D}" dt="2025-01-26T16:08:33.684" v="1686" actId="1076"/>
          <ac:picMkLst>
            <pc:docMk/>
            <pc:sldMk cId="4068122475" sldId="339"/>
            <ac:picMk id="7" creationId="{8B45F5A9-D9C3-ED44-B245-A5C5F6FF2942}"/>
          </ac:picMkLst>
        </pc:picChg>
      </pc:sldChg>
      <pc:sldChg chg="addSp delSp modSp new mod">
        <pc:chgData name="Sven van der Burg" userId="9c1d2a43-8f43-42c3-a150-992445d6e87f" providerId="ADAL" clId="{90537390-F778-F34D-B9A2-44AC9266498D}" dt="2025-01-28T07:49:17.358" v="3481" actId="20577"/>
        <pc:sldMkLst>
          <pc:docMk/>
          <pc:sldMk cId="652040672" sldId="340"/>
        </pc:sldMkLst>
        <pc:spChg chg="del mod">
          <ac:chgData name="Sven van der Burg" userId="9c1d2a43-8f43-42c3-a150-992445d6e87f" providerId="ADAL" clId="{90537390-F778-F34D-B9A2-44AC9266498D}" dt="2025-01-28T07:49:06.736" v="3448" actId="478"/>
          <ac:spMkLst>
            <pc:docMk/>
            <pc:sldMk cId="652040672" sldId="340"/>
            <ac:spMk id="2" creationId="{CDDBFD7D-2887-0746-A0B2-F39BE7B8DEBD}"/>
          </ac:spMkLst>
        </pc:spChg>
        <pc:spChg chg="del mod">
          <ac:chgData name="Sven van der Burg" userId="9c1d2a43-8f43-42c3-a150-992445d6e87f" providerId="ADAL" clId="{90537390-F778-F34D-B9A2-44AC9266498D}" dt="2025-01-26T16:12:50.368" v="2025" actId="478"/>
          <ac:spMkLst>
            <pc:docMk/>
            <pc:sldMk cId="652040672" sldId="340"/>
            <ac:spMk id="3" creationId="{08B60459-E2DC-D14B-9C48-9DE97257E770}"/>
          </ac:spMkLst>
        </pc:spChg>
        <pc:spChg chg="add mod">
          <ac:chgData name="Sven van der Burg" userId="9c1d2a43-8f43-42c3-a150-992445d6e87f" providerId="ADAL" clId="{90537390-F778-F34D-B9A2-44AC9266498D}" dt="2025-01-28T07:49:17.358" v="3481" actId="20577"/>
          <ac:spMkLst>
            <pc:docMk/>
            <pc:sldMk cId="652040672" sldId="340"/>
            <ac:spMk id="5" creationId="{FA7A88F1-02C3-E74F-AF83-E4A88A8FA6D0}"/>
          </ac:spMkLst>
        </pc:spChg>
        <pc:spChg chg="add mod">
          <ac:chgData name="Sven van der Burg" userId="9c1d2a43-8f43-42c3-a150-992445d6e87f" providerId="ADAL" clId="{90537390-F778-F34D-B9A2-44AC9266498D}" dt="2025-01-28T07:49:06.736" v="3448" actId="478"/>
          <ac:spMkLst>
            <pc:docMk/>
            <pc:sldMk cId="652040672" sldId="340"/>
            <ac:spMk id="7" creationId="{736E341E-2AAC-3545-8B65-56C017D7943B}"/>
          </ac:spMkLst>
        </pc:spChg>
      </pc:sldChg>
      <pc:sldChg chg="addSp modSp add mod">
        <pc:chgData name="Sven van der Burg" userId="9c1d2a43-8f43-42c3-a150-992445d6e87f" providerId="ADAL" clId="{90537390-F778-F34D-B9A2-44AC9266498D}" dt="2025-01-28T08:06:37.946" v="3612" actId="1037"/>
        <pc:sldMkLst>
          <pc:docMk/>
          <pc:sldMk cId="2772508177" sldId="341"/>
        </pc:sldMkLst>
        <pc:spChg chg="add mod">
          <ac:chgData name="Sven van der Burg" userId="9c1d2a43-8f43-42c3-a150-992445d6e87f" providerId="ADAL" clId="{90537390-F778-F34D-B9A2-44AC9266498D}" dt="2025-01-28T08:06:37.946" v="3612" actId="1037"/>
          <ac:spMkLst>
            <pc:docMk/>
            <pc:sldMk cId="2772508177" sldId="341"/>
            <ac:spMk id="2" creationId="{6C3FBDB5-9925-7847-B52B-A720359A466E}"/>
          </ac:spMkLst>
        </pc:spChg>
        <pc:spChg chg="mod">
          <ac:chgData name="Sven van der Burg" userId="9c1d2a43-8f43-42c3-a150-992445d6e87f" providerId="ADAL" clId="{90537390-F778-F34D-B9A2-44AC9266498D}" dt="2025-01-26T16:07:58.216" v="1620" actId="20577"/>
          <ac:spMkLst>
            <pc:docMk/>
            <pc:sldMk cId="2772508177" sldId="341"/>
            <ac:spMk id="3" creationId="{3403C50F-F606-2C44-BE04-5B44A86906AB}"/>
          </ac:spMkLst>
        </pc:spChg>
        <pc:spChg chg="mod">
          <ac:chgData name="Sven van der Burg" userId="9c1d2a43-8f43-42c3-a150-992445d6e87f" providerId="ADAL" clId="{90537390-F778-F34D-B9A2-44AC9266498D}" dt="2025-01-26T16:12:30.152" v="2024" actId="14100"/>
          <ac:spMkLst>
            <pc:docMk/>
            <pc:sldMk cId="2772508177" sldId="341"/>
            <ac:spMk id="5" creationId="{8552C04D-B145-5546-AA8F-54CB7002446A}"/>
          </ac:spMkLst>
        </pc:spChg>
        <pc:picChg chg="mod">
          <ac:chgData name="Sven van der Burg" userId="9c1d2a43-8f43-42c3-a150-992445d6e87f" providerId="ADAL" clId="{90537390-F778-F34D-B9A2-44AC9266498D}" dt="2025-01-26T16:12:27.541" v="2023" actId="1076"/>
          <ac:picMkLst>
            <pc:docMk/>
            <pc:sldMk cId="2772508177" sldId="341"/>
            <ac:picMk id="7" creationId="{8B45F5A9-D9C3-ED44-B245-A5C5F6FF2942}"/>
          </ac:picMkLst>
        </pc:picChg>
      </pc:sldChg>
      <pc:sldChg chg="addSp delSp modSp new mod">
        <pc:chgData name="Sven van der Burg" userId="9c1d2a43-8f43-42c3-a150-992445d6e87f" providerId="ADAL" clId="{90537390-F778-F34D-B9A2-44AC9266498D}" dt="2025-01-29T14:05:10.332" v="3651" actId="20577"/>
        <pc:sldMkLst>
          <pc:docMk/>
          <pc:sldMk cId="1668236360" sldId="342"/>
        </pc:sldMkLst>
        <pc:spChg chg="mod">
          <ac:chgData name="Sven van der Burg" userId="9c1d2a43-8f43-42c3-a150-992445d6e87f" providerId="ADAL" clId="{90537390-F778-F34D-B9A2-44AC9266498D}" dt="2025-01-26T16:18:22.814" v="2169" actId="20577"/>
          <ac:spMkLst>
            <pc:docMk/>
            <pc:sldMk cId="1668236360" sldId="342"/>
            <ac:spMk id="2" creationId="{84A44455-E4B0-314E-AC81-C857E71805F1}"/>
          </ac:spMkLst>
        </pc:spChg>
        <pc:spChg chg="mod">
          <ac:chgData name="Sven van der Burg" userId="9c1d2a43-8f43-42c3-a150-992445d6e87f" providerId="ADAL" clId="{90537390-F778-F34D-B9A2-44AC9266498D}" dt="2025-01-29T14:05:10.332" v="3651" actId="20577"/>
          <ac:spMkLst>
            <pc:docMk/>
            <pc:sldMk cId="1668236360" sldId="342"/>
            <ac:spMk id="3" creationId="{9E434D84-3E70-8A43-978C-944CC8A0EFBC}"/>
          </ac:spMkLst>
        </pc:spChg>
        <pc:picChg chg="add del">
          <ac:chgData name="Sven van der Burg" userId="9c1d2a43-8f43-42c3-a150-992445d6e87f" providerId="ADAL" clId="{90537390-F778-F34D-B9A2-44AC9266498D}" dt="2025-01-26T16:19:13.879" v="2171"/>
          <ac:picMkLst>
            <pc:docMk/>
            <pc:sldMk cId="1668236360" sldId="342"/>
            <ac:picMk id="4" creationId="{17A9E4D0-5525-434E-B538-BA80CED165C7}"/>
          </ac:picMkLst>
        </pc:picChg>
      </pc:sldChg>
      <pc:sldChg chg="addSp modSp new mod">
        <pc:chgData name="Sven van der Burg" userId="9c1d2a43-8f43-42c3-a150-992445d6e87f" providerId="ADAL" clId="{90537390-F778-F34D-B9A2-44AC9266498D}" dt="2025-01-26T16:22:47.198" v="2463" actId="404"/>
        <pc:sldMkLst>
          <pc:docMk/>
          <pc:sldMk cId="720783160" sldId="343"/>
        </pc:sldMkLst>
        <pc:spChg chg="mod">
          <ac:chgData name="Sven van der Burg" userId="9c1d2a43-8f43-42c3-a150-992445d6e87f" providerId="ADAL" clId="{90537390-F778-F34D-B9A2-44AC9266498D}" dt="2025-01-26T16:22:47.198" v="2463" actId="404"/>
          <ac:spMkLst>
            <pc:docMk/>
            <pc:sldMk cId="720783160" sldId="343"/>
            <ac:spMk id="2" creationId="{358BB26A-F3B3-0A4B-A378-675C65B80EFD}"/>
          </ac:spMkLst>
        </pc:spChg>
        <pc:picChg chg="add">
          <ac:chgData name="Sven van der Burg" userId="9c1d2a43-8f43-42c3-a150-992445d6e87f" providerId="ADAL" clId="{90537390-F778-F34D-B9A2-44AC9266498D}" dt="2025-01-26T16:20:46.889" v="2364"/>
          <ac:picMkLst>
            <pc:docMk/>
            <pc:sldMk cId="720783160" sldId="343"/>
            <ac:picMk id="4" creationId="{872B8077-0042-F048-8B2E-8D0F07DE8D3A}"/>
          </ac:picMkLst>
        </pc:picChg>
      </pc:sldChg>
      <pc:sldChg chg="addSp modSp new mod">
        <pc:chgData name="Sven van der Burg" userId="9c1d2a43-8f43-42c3-a150-992445d6e87f" providerId="ADAL" clId="{90537390-F778-F34D-B9A2-44AC9266498D}" dt="2025-01-26T16:22:08.693" v="2404" actId="20577"/>
        <pc:sldMkLst>
          <pc:docMk/>
          <pc:sldMk cId="1959854499" sldId="344"/>
        </pc:sldMkLst>
        <pc:spChg chg="mod">
          <ac:chgData name="Sven van der Burg" userId="9c1d2a43-8f43-42c3-a150-992445d6e87f" providerId="ADAL" clId="{90537390-F778-F34D-B9A2-44AC9266498D}" dt="2025-01-26T16:22:08.693" v="2404" actId="20577"/>
          <ac:spMkLst>
            <pc:docMk/>
            <pc:sldMk cId="1959854499" sldId="344"/>
            <ac:spMk id="2" creationId="{F3DDC468-70C0-C04E-B622-2A3909207A3B}"/>
          </ac:spMkLst>
        </pc:spChg>
        <pc:picChg chg="add mod">
          <ac:chgData name="Sven van der Burg" userId="9c1d2a43-8f43-42c3-a150-992445d6e87f" providerId="ADAL" clId="{90537390-F778-F34D-B9A2-44AC9266498D}" dt="2025-01-26T16:21:53.387" v="2367" actId="14100"/>
          <ac:picMkLst>
            <pc:docMk/>
            <pc:sldMk cId="1959854499" sldId="344"/>
            <ac:picMk id="3074" creationId="{F53CF952-F92E-D045-9650-FA1D8ACC3982}"/>
          </ac:picMkLst>
        </pc:picChg>
      </pc:sldChg>
      <pc:sldChg chg="addSp modSp new mod">
        <pc:chgData name="Sven van der Burg" userId="9c1d2a43-8f43-42c3-a150-992445d6e87f" providerId="ADAL" clId="{90537390-F778-F34D-B9A2-44AC9266498D}" dt="2025-01-26T16:26:05.385" v="2516" actId="20577"/>
        <pc:sldMkLst>
          <pc:docMk/>
          <pc:sldMk cId="225823495" sldId="345"/>
        </pc:sldMkLst>
        <pc:spChg chg="mod">
          <ac:chgData name="Sven van der Burg" userId="9c1d2a43-8f43-42c3-a150-992445d6e87f" providerId="ADAL" clId="{90537390-F778-F34D-B9A2-44AC9266498D}" dt="2025-01-26T16:26:05.385" v="2516" actId="20577"/>
          <ac:spMkLst>
            <pc:docMk/>
            <pc:sldMk cId="225823495" sldId="345"/>
            <ac:spMk id="2" creationId="{631B922A-18CB-F84E-8B61-BEB8873899D0}"/>
          </ac:spMkLst>
        </pc:spChg>
        <pc:picChg chg="add mod">
          <ac:chgData name="Sven van der Burg" userId="9c1d2a43-8f43-42c3-a150-992445d6e87f" providerId="ADAL" clId="{90537390-F778-F34D-B9A2-44AC9266498D}" dt="2025-01-26T16:25:42.909" v="2465" actId="1076"/>
          <ac:picMkLst>
            <pc:docMk/>
            <pc:sldMk cId="225823495" sldId="345"/>
            <ac:picMk id="4" creationId="{F8F90058-4615-674B-9DA9-0E54CC1C1D96}"/>
          </ac:picMkLst>
        </pc:picChg>
      </pc:sldChg>
      <pc:sldChg chg="addSp delSp modSp new mod">
        <pc:chgData name="Sven van der Burg" userId="9c1d2a43-8f43-42c3-a150-992445d6e87f" providerId="ADAL" clId="{90537390-F778-F34D-B9A2-44AC9266498D}" dt="2025-01-26T16:30:05.939" v="2594" actId="20577"/>
        <pc:sldMkLst>
          <pc:docMk/>
          <pc:sldMk cId="27047882" sldId="346"/>
        </pc:sldMkLst>
        <pc:spChg chg="mod">
          <ac:chgData name="Sven van der Burg" userId="9c1d2a43-8f43-42c3-a150-992445d6e87f" providerId="ADAL" clId="{90537390-F778-F34D-B9A2-44AC9266498D}" dt="2025-01-26T16:28:46.236" v="2543" actId="1076"/>
          <ac:spMkLst>
            <pc:docMk/>
            <pc:sldMk cId="27047882" sldId="346"/>
            <ac:spMk id="2" creationId="{AA8335E2-8327-AE4E-872B-60B6F0BD6792}"/>
          </ac:spMkLst>
        </pc:spChg>
        <pc:spChg chg="del mod">
          <ac:chgData name="Sven van der Burg" userId="9c1d2a43-8f43-42c3-a150-992445d6e87f" providerId="ADAL" clId="{90537390-F778-F34D-B9A2-44AC9266498D}" dt="2025-01-26T16:28:08.839" v="2521" actId="478"/>
          <ac:spMkLst>
            <pc:docMk/>
            <pc:sldMk cId="27047882" sldId="346"/>
            <ac:spMk id="3" creationId="{75872252-8783-F541-8FA3-76353C43F07E}"/>
          </ac:spMkLst>
        </pc:spChg>
        <pc:spChg chg="add del mod">
          <ac:chgData name="Sven van der Burg" userId="9c1d2a43-8f43-42c3-a150-992445d6e87f" providerId="ADAL" clId="{90537390-F778-F34D-B9A2-44AC9266498D}" dt="2025-01-26T16:28:19.512" v="2526" actId="478"/>
          <ac:spMkLst>
            <pc:docMk/>
            <pc:sldMk cId="27047882" sldId="346"/>
            <ac:spMk id="5" creationId="{6BB429B1-49F9-DE41-AE7C-7ACC8415B147}"/>
          </ac:spMkLst>
        </pc:spChg>
        <pc:spChg chg="add mod">
          <ac:chgData name="Sven van der Burg" userId="9c1d2a43-8f43-42c3-a150-992445d6e87f" providerId="ADAL" clId="{90537390-F778-F34D-B9A2-44AC9266498D}" dt="2025-01-26T16:29:06.297" v="2563" actId="1076"/>
          <ac:spMkLst>
            <pc:docMk/>
            <pc:sldMk cId="27047882" sldId="346"/>
            <ac:spMk id="6" creationId="{C2B27929-7EA2-F447-9B7C-74407002CE35}"/>
          </ac:spMkLst>
        </pc:spChg>
        <pc:spChg chg="add mod">
          <ac:chgData name="Sven van der Burg" userId="9c1d2a43-8f43-42c3-a150-992445d6e87f" providerId="ADAL" clId="{90537390-F778-F34D-B9A2-44AC9266498D}" dt="2025-01-26T16:30:05.939" v="2594" actId="20577"/>
          <ac:spMkLst>
            <pc:docMk/>
            <pc:sldMk cId="27047882" sldId="346"/>
            <ac:spMk id="9" creationId="{025965B7-143D-CA40-8C43-19E635BDB2AA}"/>
          </ac:spMkLst>
        </pc:spChg>
        <pc:picChg chg="add mod">
          <ac:chgData name="Sven van der Burg" userId="9c1d2a43-8f43-42c3-a150-992445d6e87f" providerId="ADAL" clId="{90537390-F778-F34D-B9A2-44AC9266498D}" dt="2025-01-26T16:29:31.300" v="2564" actId="1076"/>
          <ac:picMkLst>
            <pc:docMk/>
            <pc:sldMk cId="27047882" sldId="346"/>
            <ac:picMk id="4098" creationId="{71C11475-2441-8A48-A8F5-B2BA7FE04494}"/>
          </ac:picMkLst>
        </pc:picChg>
      </pc:sldChg>
      <pc:sldChg chg="addSp modSp new mod">
        <pc:chgData name="Sven van der Burg" userId="9c1d2a43-8f43-42c3-a150-992445d6e87f" providerId="ADAL" clId="{90537390-F778-F34D-B9A2-44AC9266498D}" dt="2025-01-26T16:32:12.007" v="2652" actId="20577"/>
        <pc:sldMkLst>
          <pc:docMk/>
          <pc:sldMk cId="3221135346" sldId="347"/>
        </pc:sldMkLst>
        <pc:spChg chg="mod">
          <ac:chgData name="Sven van der Burg" userId="9c1d2a43-8f43-42c3-a150-992445d6e87f" providerId="ADAL" clId="{90537390-F778-F34D-B9A2-44AC9266498D}" dt="2025-01-26T16:32:12.007" v="2652" actId="20577"/>
          <ac:spMkLst>
            <pc:docMk/>
            <pc:sldMk cId="3221135346" sldId="347"/>
            <ac:spMk id="2" creationId="{47FDDF3F-03A7-9B49-A267-268220433087}"/>
          </ac:spMkLst>
        </pc:spChg>
        <pc:spChg chg="mod">
          <ac:chgData name="Sven van der Burg" userId="9c1d2a43-8f43-42c3-a150-992445d6e87f" providerId="ADAL" clId="{90537390-F778-F34D-B9A2-44AC9266498D}" dt="2025-01-26T16:30:38.399" v="2598" actId="20577"/>
          <ac:spMkLst>
            <pc:docMk/>
            <pc:sldMk cId="3221135346" sldId="347"/>
            <ac:spMk id="3" creationId="{4571BB23-E417-ED49-8DFA-D2A0C8504847}"/>
          </ac:spMkLst>
        </pc:spChg>
        <pc:picChg chg="add mod">
          <ac:chgData name="Sven van der Burg" userId="9c1d2a43-8f43-42c3-a150-992445d6e87f" providerId="ADAL" clId="{90537390-F778-F34D-B9A2-44AC9266498D}" dt="2025-01-26T16:32:06.408" v="2651" actId="14100"/>
          <ac:picMkLst>
            <pc:docMk/>
            <pc:sldMk cId="3221135346" sldId="347"/>
            <ac:picMk id="5122" creationId="{72998040-7480-D647-A9A7-FACEED3C4E9C}"/>
          </ac:picMkLst>
        </pc:picChg>
      </pc:sldChg>
      <pc:sldChg chg="modSp new mod">
        <pc:chgData name="Sven van der Burg" userId="9c1d2a43-8f43-42c3-a150-992445d6e87f" providerId="ADAL" clId="{90537390-F778-F34D-B9A2-44AC9266498D}" dt="2025-01-26T16:31:16.829" v="2649"/>
        <pc:sldMkLst>
          <pc:docMk/>
          <pc:sldMk cId="340274158" sldId="348"/>
        </pc:sldMkLst>
        <pc:spChg chg="mod">
          <ac:chgData name="Sven van der Burg" userId="9c1d2a43-8f43-42c3-a150-992445d6e87f" providerId="ADAL" clId="{90537390-F778-F34D-B9A2-44AC9266498D}" dt="2025-01-26T16:31:15.580" v="2647" actId="20577"/>
          <ac:spMkLst>
            <pc:docMk/>
            <pc:sldMk cId="340274158" sldId="348"/>
            <ac:spMk id="2" creationId="{1A919EBE-0A5E-2C4B-9408-2341B4DFB438}"/>
          </ac:spMkLst>
        </pc:spChg>
        <pc:spChg chg="mod">
          <ac:chgData name="Sven van der Burg" userId="9c1d2a43-8f43-42c3-a150-992445d6e87f" providerId="ADAL" clId="{90537390-F778-F34D-B9A2-44AC9266498D}" dt="2025-01-26T16:31:16.829" v="2649"/>
          <ac:spMkLst>
            <pc:docMk/>
            <pc:sldMk cId="340274158" sldId="348"/>
            <ac:spMk id="3" creationId="{035C5216-5E10-B74A-B4C2-9146BC61816E}"/>
          </ac:spMkLst>
        </pc:spChg>
      </pc:sldChg>
      <pc:sldChg chg="modSp new mod ord">
        <pc:chgData name="Sven van der Burg" userId="9c1d2a43-8f43-42c3-a150-992445d6e87f" providerId="ADAL" clId="{90537390-F778-F34D-B9A2-44AC9266498D}" dt="2025-01-29T14:05:00.448" v="3646" actId="20578"/>
        <pc:sldMkLst>
          <pc:docMk/>
          <pc:sldMk cId="2077757663" sldId="349"/>
        </pc:sldMkLst>
        <pc:spChg chg="mod">
          <ac:chgData name="Sven van der Burg" userId="9c1d2a43-8f43-42c3-a150-992445d6e87f" providerId="ADAL" clId="{90537390-F778-F34D-B9A2-44AC9266498D}" dt="2025-01-26T16:32:52.116" v="2689" actId="1076"/>
          <ac:spMkLst>
            <pc:docMk/>
            <pc:sldMk cId="2077757663" sldId="349"/>
            <ac:spMk id="2" creationId="{01366D73-1AB2-1340-B9C9-8CC7E85BD9F6}"/>
          </ac:spMkLst>
        </pc:spChg>
      </pc:sldChg>
      <pc:sldChg chg="modSp new mod ord">
        <pc:chgData name="Sven van der Burg" userId="9c1d2a43-8f43-42c3-a150-992445d6e87f" providerId="ADAL" clId="{90537390-F778-F34D-B9A2-44AC9266498D}" dt="2025-01-29T14:05:00.448" v="3646" actId="20578"/>
        <pc:sldMkLst>
          <pc:docMk/>
          <pc:sldMk cId="3784371852" sldId="350"/>
        </pc:sldMkLst>
        <pc:spChg chg="mod">
          <ac:chgData name="Sven van der Burg" userId="9c1d2a43-8f43-42c3-a150-992445d6e87f" providerId="ADAL" clId="{90537390-F778-F34D-B9A2-44AC9266498D}" dt="2025-01-26T16:38:22.206" v="3323" actId="1076"/>
          <ac:spMkLst>
            <pc:docMk/>
            <pc:sldMk cId="3784371852" sldId="350"/>
            <ac:spMk id="2" creationId="{E7901784-DCEB-F84C-9D5C-6E34109EF71F}"/>
          </ac:spMkLst>
        </pc:spChg>
        <pc:spChg chg="mod">
          <ac:chgData name="Sven van der Burg" userId="9c1d2a43-8f43-42c3-a150-992445d6e87f" providerId="ADAL" clId="{90537390-F778-F34D-B9A2-44AC9266498D}" dt="2025-01-26T16:33:41.158" v="2768" actId="20577"/>
          <ac:spMkLst>
            <pc:docMk/>
            <pc:sldMk cId="3784371852" sldId="350"/>
            <ac:spMk id="3" creationId="{1D2B2876-80D8-AB45-B91B-4971A3CD20BA}"/>
          </ac:spMkLst>
        </pc:spChg>
      </pc:sldChg>
      <pc:sldChg chg="modSp new mod ord">
        <pc:chgData name="Sven van der Burg" userId="9c1d2a43-8f43-42c3-a150-992445d6e87f" providerId="ADAL" clId="{90537390-F778-F34D-B9A2-44AC9266498D}" dt="2025-01-29T14:05:00.448" v="3646" actId="20578"/>
        <pc:sldMkLst>
          <pc:docMk/>
          <pc:sldMk cId="373336938" sldId="351"/>
        </pc:sldMkLst>
        <pc:spChg chg="mod">
          <ac:chgData name="Sven van der Burg" userId="9c1d2a43-8f43-42c3-a150-992445d6e87f" providerId="ADAL" clId="{90537390-F778-F34D-B9A2-44AC9266498D}" dt="2025-01-26T16:33:55.551" v="2792" actId="20577"/>
          <ac:spMkLst>
            <pc:docMk/>
            <pc:sldMk cId="373336938" sldId="351"/>
            <ac:spMk id="2" creationId="{B95A4536-8651-7246-99C0-A8CB7D473583}"/>
          </ac:spMkLst>
        </pc:spChg>
        <pc:spChg chg="mod">
          <ac:chgData name="Sven van der Burg" userId="9c1d2a43-8f43-42c3-a150-992445d6e87f" providerId="ADAL" clId="{90537390-F778-F34D-B9A2-44AC9266498D}" dt="2025-01-26T16:34:17.984" v="2887" actId="20577"/>
          <ac:spMkLst>
            <pc:docMk/>
            <pc:sldMk cId="373336938" sldId="351"/>
            <ac:spMk id="3" creationId="{16122608-EED7-764A-B258-4B3137C56E7D}"/>
          </ac:spMkLst>
        </pc:spChg>
      </pc:sldChg>
      <pc:sldChg chg="addSp delSp modSp new mod ord">
        <pc:chgData name="Sven van der Burg" userId="9c1d2a43-8f43-42c3-a150-992445d6e87f" providerId="ADAL" clId="{90537390-F778-F34D-B9A2-44AC9266498D}" dt="2025-01-29T14:05:00.448" v="3646" actId="20578"/>
        <pc:sldMkLst>
          <pc:docMk/>
          <pc:sldMk cId="1164306726" sldId="352"/>
        </pc:sldMkLst>
        <pc:spChg chg="mod">
          <ac:chgData name="Sven van der Burg" userId="9c1d2a43-8f43-42c3-a150-992445d6e87f" providerId="ADAL" clId="{90537390-F778-F34D-B9A2-44AC9266498D}" dt="2025-01-26T16:34:57.065" v="2943" actId="1076"/>
          <ac:spMkLst>
            <pc:docMk/>
            <pc:sldMk cId="1164306726" sldId="352"/>
            <ac:spMk id="2" creationId="{3FB201C0-D6E9-3441-939D-0EA2E9ECDF30}"/>
          </ac:spMkLst>
        </pc:spChg>
        <pc:spChg chg="del">
          <ac:chgData name="Sven van der Burg" userId="9c1d2a43-8f43-42c3-a150-992445d6e87f" providerId="ADAL" clId="{90537390-F778-F34D-B9A2-44AC9266498D}" dt="2025-01-26T16:34:30.571" v="2936"/>
          <ac:spMkLst>
            <pc:docMk/>
            <pc:sldMk cId="1164306726" sldId="352"/>
            <ac:spMk id="3" creationId="{CC232651-29B1-2348-84EB-A7B38105DA6A}"/>
          </ac:spMkLst>
        </pc:spChg>
        <pc:graphicFrameChg chg="add mod modGraphic">
          <ac:chgData name="Sven van der Burg" userId="9c1d2a43-8f43-42c3-a150-992445d6e87f" providerId="ADAL" clId="{90537390-F778-F34D-B9A2-44AC9266498D}" dt="2025-01-26T16:34:54.078" v="2942" actId="1076"/>
          <ac:graphicFrameMkLst>
            <pc:docMk/>
            <pc:sldMk cId="1164306726" sldId="352"/>
            <ac:graphicFrameMk id="4" creationId="{AD20AA8E-466A-F142-9728-CB59C8DF9DAA}"/>
          </ac:graphicFrameMkLst>
        </pc:graphicFrameChg>
      </pc:sldChg>
      <pc:sldChg chg="modSp new mod">
        <pc:chgData name="Sven van der Burg" userId="9c1d2a43-8f43-42c3-a150-992445d6e87f" providerId="ADAL" clId="{90537390-F778-F34D-B9A2-44AC9266498D}" dt="2025-01-26T16:36:31.088" v="3109" actId="20577"/>
        <pc:sldMkLst>
          <pc:docMk/>
          <pc:sldMk cId="716253196" sldId="353"/>
        </pc:sldMkLst>
        <pc:spChg chg="mod">
          <ac:chgData name="Sven van der Burg" userId="9c1d2a43-8f43-42c3-a150-992445d6e87f" providerId="ADAL" clId="{90537390-F778-F34D-B9A2-44AC9266498D}" dt="2025-01-26T16:35:10.165" v="2954" actId="20577"/>
          <ac:spMkLst>
            <pc:docMk/>
            <pc:sldMk cId="716253196" sldId="353"/>
            <ac:spMk id="2" creationId="{1DC60C1D-9117-EE49-8611-E19810DCC870}"/>
          </ac:spMkLst>
        </pc:spChg>
        <pc:spChg chg="mod">
          <ac:chgData name="Sven van der Burg" userId="9c1d2a43-8f43-42c3-a150-992445d6e87f" providerId="ADAL" clId="{90537390-F778-F34D-B9A2-44AC9266498D}" dt="2025-01-26T16:36:31.088" v="3109" actId="20577"/>
          <ac:spMkLst>
            <pc:docMk/>
            <pc:sldMk cId="716253196" sldId="353"/>
            <ac:spMk id="3" creationId="{9335AD90-8671-3F4A-8650-E04F881E72D3}"/>
          </ac:spMkLst>
        </pc:spChg>
      </pc:sldChg>
      <pc:sldChg chg="modSp new mod">
        <pc:chgData name="Sven van der Burg" userId="9c1d2a43-8f43-42c3-a150-992445d6e87f" providerId="ADAL" clId="{90537390-F778-F34D-B9A2-44AC9266498D}" dt="2025-01-26T16:38:04.902" v="3322" actId="20577"/>
        <pc:sldMkLst>
          <pc:docMk/>
          <pc:sldMk cId="3995586604" sldId="354"/>
        </pc:sldMkLst>
        <pc:spChg chg="mod">
          <ac:chgData name="Sven van der Burg" userId="9c1d2a43-8f43-42c3-a150-992445d6e87f" providerId="ADAL" clId="{90537390-F778-F34D-B9A2-44AC9266498D}" dt="2025-01-26T16:37:38.687" v="3265" actId="20577"/>
          <ac:spMkLst>
            <pc:docMk/>
            <pc:sldMk cId="3995586604" sldId="354"/>
            <ac:spMk id="2" creationId="{BBE50ECC-5526-B441-9401-CE1B69369E31}"/>
          </ac:spMkLst>
        </pc:spChg>
        <pc:spChg chg="mod">
          <ac:chgData name="Sven van der Burg" userId="9c1d2a43-8f43-42c3-a150-992445d6e87f" providerId="ADAL" clId="{90537390-F778-F34D-B9A2-44AC9266498D}" dt="2025-01-26T16:38:04.902" v="3322" actId="20577"/>
          <ac:spMkLst>
            <pc:docMk/>
            <pc:sldMk cId="3995586604" sldId="354"/>
            <ac:spMk id="3" creationId="{08957979-BC25-8B44-8817-57821818B764}"/>
          </ac:spMkLst>
        </pc:spChg>
      </pc:sldChg>
      <pc:sldChg chg="modSp new mod ord">
        <pc:chgData name="Sven van der Burg" userId="9c1d2a43-8f43-42c3-a150-992445d6e87f" providerId="ADAL" clId="{90537390-F778-F34D-B9A2-44AC9266498D}" dt="2025-01-29T14:05:00.448" v="3646" actId="20578"/>
        <pc:sldMkLst>
          <pc:docMk/>
          <pc:sldMk cId="2337914701" sldId="355"/>
        </pc:sldMkLst>
        <pc:spChg chg="mod">
          <ac:chgData name="Sven van der Burg" userId="9c1d2a43-8f43-42c3-a150-992445d6e87f" providerId="ADAL" clId="{90537390-F778-F34D-B9A2-44AC9266498D}" dt="2025-01-26T16:38:35.433" v="3350" actId="20577"/>
          <ac:spMkLst>
            <pc:docMk/>
            <pc:sldMk cId="2337914701" sldId="355"/>
            <ac:spMk id="2" creationId="{AAC22413-0FBD-EA49-9D06-33410479C866}"/>
          </ac:spMkLst>
        </pc:spChg>
        <pc:spChg chg="mod">
          <ac:chgData name="Sven van der Burg" userId="9c1d2a43-8f43-42c3-a150-992445d6e87f" providerId="ADAL" clId="{90537390-F778-F34D-B9A2-44AC9266498D}" dt="2025-01-26T16:39:20.486" v="3447" actId="207"/>
          <ac:spMkLst>
            <pc:docMk/>
            <pc:sldMk cId="2337914701" sldId="355"/>
            <ac:spMk id="3" creationId="{CD3659ED-AD6C-884A-9E11-D732E2F73804}"/>
          </ac:spMkLst>
        </pc:spChg>
      </pc:sldChg>
      <pc:sldChg chg="modSp add mod">
        <pc:chgData name="Sven van der Burg" userId="9c1d2a43-8f43-42c3-a150-992445d6e87f" providerId="ADAL" clId="{90537390-F778-F34D-B9A2-44AC9266498D}" dt="2025-01-28T07:52:30.471" v="3528" actId="20577"/>
        <pc:sldMkLst>
          <pc:docMk/>
          <pc:sldMk cId="1891886587" sldId="356"/>
        </pc:sldMkLst>
        <pc:spChg chg="mod">
          <ac:chgData name="Sven van der Burg" userId="9c1d2a43-8f43-42c3-a150-992445d6e87f" providerId="ADAL" clId="{90537390-F778-F34D-B9A2-44AC9266498D}" dt="2025-01-28T07:52:30.471" v="3528" actId="20577"/>
          <ac:spMkLst>
            <pc:docMk/>
            <pc:sldMk cId="1891886587" sldId="356"/>
            <ac:spMk id="5" creationId="{FA7A88F1-02C3-E74F-AF83-E4A88A8FA6D0}"/>
          </ac:spMkLst>
        </pc:spChg>
      </pc:sldChg>
      <pc:sldChg chg="new del">
        <pc:chgData name="Sven van der Burg" userId="9c1d2a43-8f43-42c3-a150-992445d6e87f" providerId="ADAL" clId="{90537390-F778-F34D-B9A2-44AC9266498D}" dt="2025-01-28T07:53:22.377" v="3531" actId="2696"/>
        <pc:sldMkLst>
          <pc:docMk/>
          <pc:sldMk cId="4198419579" sldId="357"/>
        </pc:sldMkLst>
      </pc:sldChg>
      <pc:sldChg chg="addSp modSp add">
        <pc:chgData name="Sven van der Burg" userId="9c1d2a43-8f43-42c3-a150-992445d6e87f" providerId="ADAL" clId="{90537390-F778-F34D-B9A2-44AC9266498D}" dt="2025-01-28T07:53:48.111" v="3533" actId="1076"/>
        <pc:sldMkLst>
          <pc:docMk/>
          <pc:sldMk cId="3976462475" sldId="358"/>
        </pc:sldMkLst>
        <pc:picChg chg="add mod">
          <ac:chgData name="Sven van der Burg" userId="9c1d2a43-8f43-42c3-a150-992445d6e87f" providerId="ADAL" clId="{90537390-F778-F34D-B9A2-44AC9266498D}" dt="2025-01-28T07:53:48.111" v="3533" actId="1076"/>
          <ac:picMkLst>
            <pc:docMk/>
            <pc:sldMk cId="3976462475" sldId="358"/>
            <ac:picMk id="4" creationId="{53CEF5F4-0213-8D41-8350-ED2B049E0CF2}"/>
          </ac:picMkLst>
        </pc:picChg>
      </pc:sldChg>
    </pc:docChg>
  </pc:docChgLst>
  <pc:docChgLst>
    <pc:chgData name="Djura Smits" userId="S::d.smits@esciencecenter.nl::83f00de3-320a-4576-821f-a395df771f8e" providerId="AD" clId="Web-{B27D9DB6-BFF0-31FD-97B2-3A02A206B647}"/>
    <pc:docChg chg="addSld modSld">
      <pc:chgData name="Djura Smits" userId="S::d.smits@esciencecenter.nl::83f00de3-320a-4576-821f-a395df771f8e" providerId="AD" clId="Web-{B27D9DB6-BFF0-31FD-97B2-3A02A206B647}" dt="2022-12-04T19:57:49.627" v="89"/>
      <pc:docMkLst>
        <pc:docMk/>
      </pc:docMkLst>
      <pc:sldChg chg="modSp">
        <pc:chgData name="Djura Smits" userId="S::d.smits@esciencecenter.nl::83f00de3-320a-4576-821f-a395df771f8e" providerId="AD" clId="Web-{B27D9DB6-BFF0-31FD-97B2-3A02A206B647}" dt="2022-12-04T19:49:17.895" v="5" actId="14100"/>
        <pc:sldMkLst>
          <pc:docMk/>
          <pc:sldMk cId="2305214433" sldId="256"/>
        </pc:sldMkLst>
        <pc:spChg chg="mod">
          <ac:chgData name="Djura Smits" userId="S::d.smits@esciencecenter.nl::83f00de3-320a-4576-821f-a395df771f8e" providerId="AD" clId="Web-{B27D9DB6-BFF0-31FD-97B2-3A02A206B647}" dt="2022-12-04T19:49:17.895" v="5" actId="14100"/>
          <ac:spMkLst>
            <pc:docMk/>
            <pc:sldMk cId="2305214433" sldId="256"/>
            <ac:spMk id="6" creationId="{43FD6A68-4509-AE13-CC9C-46CA906686F6}"/>
          </ac:spMkLst>
        </pc:spChg>
      </pc:sldChg>
      <pc:sldChg chg="modSp addAnim modAnim">
        <pc:chgData name="Djura Smits" userId="S::d.smits@esciencecenter.nl::83f00de3-320a-4576-821f-a395df771f8e" providerId="AD" clId="Web-{B27D9DB6-BFF0-31FD-97B2-3A02A206B647}" dt="2022-12-04T19:52:08.634" v="43"/>
        <pc:sldMkLst>
          <pc:docMk/>
          <pc:sldMk cId="1795421585" sldId="268"/>
        </pc:sldMkLst>
        <pc:spChg chg="mod">
          <ac:chgData name="Djura Smits" userId="S::d.smits@esciencecenter.nl::83f00de3-320a-4576-821f-a395df771f8e" providerId="AD" clId="Web-{B27D9DB6-BFF0-31FD-97B2-3A02A206B647}" dt="2022-12-04T19:49:28.379" v="8" actId="20577"/>
          <ac:spMkLst>
            <pc:docMk/>
            <pc:sldMk cId="1795421585" sldId="268"/>
            <ac:spMk id="2" creationId="{42606AD7-85C0-151F-DF01-7CDEDE55DF25}"/>
          </ac:spMkLst>
        </pc:spChg>
        <pc:spChg chg="mod">
          <ac:chgData name="Djura Smits" userId="S::d.smits@esciencecenter.nl::83f00de3-320a-4576-821f-a395df771f8e" providerId="AD" clId="Web-{B27D9DB6-BFF0-31FD-97B2-3A02A206B647}" dt="2022-12-04T19:50:02.068" v="10" actId="20577"/>
          <ac:spMkLst>
            <pc:docMk/>
            <pc:sldMk cId="1795421585" sldId="268"/>
            <ac:spMk id="3" creationId="{EAC5033C-F6B8-5008-03B1-23D76CD94A6B}"/>
          </ac:spMkLst>
        </pc:spChg>
      </pc:sldChg>
      <pc:sldChg chg="modSp new addAnim modAnim">
        <pc:chgData name="Djura Smits" userId="S::d.smits@esciencecenter.nl::83f00de3-320a-4576-821f-a395df771f8e" providerId="AD" clId="Web-{B27D9DB6-BFF0-31FD-97B2-3A02A206B647}" dt="2022-12-04T19:52:28.400" v="47"/>
        <pc:sldMkLst>
          <pc:docMk/>
          <pc:sldMk cId="2320699434" sldId="269"/>
        </pc:sldMkLst>
        <pc:spChg chg="mod">
          <ac:chgData name="Djura Smits" userId="S::d.smits@esciencecenter.nl::83f00de3-320a-4576-821f-a395df771f8e" providerId="AD" clId="Web-{B27D9DB6-BFF0-31FD-97B2-3A02A206B647}" dt="2022-12-04T19:50:21.865" v="18" actId="20577"/>
          <ac:spMkLst>
            <pc:docMk/>
            <pc:sldMk cId="2320699434" sldId="269"/>
            <ac:spMk id="2" creationId="{527566A0-7B9F-AA61-B45D-6B7A3ED16008}"/>
          </ac:spMkLst>
        </pc:spChg>
        <pc:spChg chg="mod">
          <ac:chgData name="Djura Smits" userId="S::d.smits@esciencecenter.nl::83f00de3-320a-4576-821f-a395df771f8e" providerId="AD" clId="Web-{B27D9DB6-BFF0-31FD-97B2-3A02A206B647}" dt="2022-12-04T19:52:21.915" v="44" actId="20577"/>
          <ac:spMkLst>
            <pc:docMk/>
            <pc:sldMk cId="2320699434" sldId="269"/>
            <ac:spMk id="3" creationId="{6F94232C-A33B-20A1-94AF-E1ADA04C7350}"/>
          </ac:spMkLst>
        </pc:spChg>
      </pc:sldChg>
      <pc:sldChg chg="addSp delSp modSp new addAnim modAnim">
        <pc:chgData name="Djura Smits" userId="S::d.smits@esciencecenter.nl::83f00de3-320a-4576-821f-a395df771f8e" providerId="AD" clId="Web-{B27D9DB6-BFF0-31FD-97B2-3A02A206B647}" dt="2022-12-04T19:57:49.627" v="89"/>
        <pc:sldMkLst>
          <pc:docMk/>
          <pc:sldMk cId="2330245855" sldId="270"/>
        </pc:sldMkLst>
        <pc:spChg chg="mod">
          <ac:chgData name="Djura Smits" userId="S::d.smits@esciencecenter.nl::83f00de3-320a-4576-821f-a395df771f8e" providerId="AD" clId="Web-{B27D9DB6-BFF0-31FD-97B2-3A02A206B647}" dt="2022-12-04T19:52:53.432" v="53" actId="20577"/>
          <ac:spMkLst>
            <pc:docMk/>
            <pc:sldMk cId="2330245855" sldId="270"/>
            <ac:spMk id="2" creationId="{7CF722AE-183A-38D7-5733-1CD6D411494A}"/>
          </ac:spMkLst>
        </pc:spChg>
        <pc:spChg chg="del mod">
          <ac:chgData name="Djura Smits" userId="S::d.smits@esciencecenter.nl::83f00de3-320a-4576-821f-a395df771f8e" providerId="AD" clId="Web-{B27D9DB6-BFF0-31FD-97B2-3A02A206B647}" dt="2022-12-04T19:55:23.248" v="61"/>
          <ac:spMkLst>
            <pc:docMk/>
            <pc:sldMk cId="2330245855" sldId="270"/>
            <ac:spMk id="3" creationId="{C48766FF-C2A1-88E9-0121-1B79E7CE9689}"/>
          </ac:spMkLst>
        </pc:spChg>
        <pc:picChg chg="add mod">
          <ac:chgData name="Djura Smits" userId="S::d.smits@esciencecenter.nl::83f00de3-320a-4576-821f-a395df771f8e" providerId="AD" clId="Web-{B27D9DB6-BFF0-31FD-97B2-3A02A206B647}" dt="2022-12-04T19:57:35.174" v="80" actId="1076"/>
          <ac:picMkLst>
            <pc:docMk/>
            <pc:sldMk cId="2330245855" sldId="270"/>
            <ac:picMk id="4" creationId="{DA6905A2-D9C5-5245-762A-F69774873ABB}"/>
          </ac:picMkLst>
        </pc:picChg>
        <pc:picChg chg="add mod">
          <ac:chgData name="Djura Smits" userId="S::d.smits@esciencecenter.nl::83f00de3-320a-4576-821f-a395df771f8e" providerId="AD" clId="Web-{B27D9DB6-BFF0-31FD-97B2-3A02A206B647}" dt="2022-12-04T19:57:39.080" v="83" actId="1076"/>
          <ac:picMkLst>
            <pc:docMk/>
            <pc:sldMk cId="2330245855" sldId="270"/>
            <ac:picMk id="5" creationId="{6C93831F-88B4-0B4E-3B2B-5D130A9721F0}"/>
          </ac:picMkLst>
        </pc:picChg>
        <pc:picChg chg="add mod">
          <ac:chgData name="Djura Smits" userId="S::d.smits@esciencecenter.nl::83f00de3-320a-4576-821f-a395df771f8e" providerId="AD" clId="Web-{B27D9DB6-BFF0-31FD-97B2-3A02A206B647}" dt="2022-12-04T19:57:35.205" v="82" actId="1076"/>
          <ac:picMkLst>
            <pc:docMk/>
            <pc:sldMk cId="2330245855" sldId="270"/>
            <ac:picMk id="6" creationId="{4E0082AF-881C-E2A5-654C-A3F92B407095}"/>
          </ac:picMkLst>
        </pc:picChg>
      </pc:sldChg>
    </pc:docChg>
  </pc:docChgLst>
  <pc:docChgLst>
    <pc:chgData name="Djura Smits" userId="S::d.smits@esciencecenter.nl::83f00de3-320a-4576-821f-a395df771f8e" providerId="AD" clId="Web-{B25F3AAC-762C-17EE-15D6-9F24884709DB}"/>
    <pc:docChg chg="modSld">
      <pc:chgData name="Djura Smits" userId="S::d.smits@esciencecenter.nl::83f00de3-320a-4576-821f-a395df771f8e" providerId="AD" clId="Web-{B25F3AAC-762C-17EE-15D6-9F24884709DB}" dt="2023-03-29T12:29:44.237" v="5" actId="20577"/>
      <pc:docMkLst>
        <pc:docMk/>
      </pc:docMkLst>
      <pc:sldChg chg="modSp">
        <pc:chgData name="Djura Smits" userId="S::d.smits@esciencecenter.nl::83f00de3-320a-4576-821f-a395df771f8e" providerId="AD" clId="Web-{B25F3AAC-762C-17EE-15D6-9F24884709DB}" dt="2023-03-29T12:29:44.237" v="5" actId="20577"/>
        <pc:sldMkLst>
          <pc:docMk/>
          <pc:sldMk cId="2305214433" sldId="256"/>
        </pc:sldMkLst>
        <pc:spChg chg="mod">
          <ac:chgData name="Djura Smits" userId="S::d.smits@esciencecenter.nl::83f00de3-320a-4576-821f-a395df771f8e" providerId="AD" clId="Web-{B25F3AAC-762C-17EE-15D6-9F24884709DB}" dt="2023-03-29T12:29:44.237" v="5" actId="20577"/>
          <ac:spMkLst>
            <pc:docMk/>
            <pc:sldMk cId="2305214433" sldId="256"/>
            <ac:spMk id="3" creationId="{1EB8B39C-1F98-27C2-C7CC-BE7E94BFDCA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5CBD4-E35B-46BF-8DEA-A5DD51151AAE}" type="datetimeFigureOut">
              <a:t>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4487C-45A0-4180-87B7-EB7B62501D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60" r:id="rId3"/>
    <p:sldLayoutId id="214748364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dictos.com/neural-network-pt1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rxiv.org/abs/2003.09871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nature.com/articles/s40494-020-0355-x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9039790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oelgrus.com/2016/05/23/fizz-buzz-in-tensorflow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838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ndata.github.io/cookiecutter-data-science/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youtube.com/clip/UgkxHzdorhIIZCuweM2COVnZ_qvLz7zHzUFS?si=sWP2LFEMJiszoQjF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carpentries-incubator.github.io/deep-learning-intro/reference.html#external-references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01ABBA-E189-F246-BDB2-F57EEA0E82ED}"/>
              </a:ext>
            </a:extLst>
          </p:cNvPr>
          <p:cNvSpPr txBox="1"/>
          <p:nvPr/>
        </p:nvSpPr>
        <p:spPr>
          <a:xfrm>
            <a:off x="858302" y="6148358"/>
            <a:ext cx="333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FFAF00"/>
                </a:solidFill>
                <a:latin typeface="+mj-lt"/>
              </a:rPr>
              <a:t>D</a:t>
            </a:r>
            <a:r>
              <a:rPr lang="en-NL" b="1">
                <a:solidFill>
                  <a:srgbClr val="FFAF00"/>
                </a:solidFill>
                <a:latin typeface="+mj-lt"/>
              </a:rPr>
              <a:t>igital Skills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EB8B39C-1F98-27C2-C7CC-BE7E94BFD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2783" y="1719217"/>
            <a:ext cx="9144000" cy="2387600"/>
          </a:xfrm>
        </p:spPr>
        <p:txBody>
          <a:bodyPr/>
          <a:lstStyle/>
          <a:p>
            <a:r>
              <a:rPr lang="nl-NL" err="1"/>
              <a:t>Introduction</a:t>
            </a:r>
            <a:r>
              <a:rPr lang="nl-NL"/>
              <a:t> </a:t>
            </a:r>
            <a:r>
              <a:rPr lang="nl-NL" err="1"/>
              <a:t>to</a:t>
            </a:r>
            <a:r>
              <a:rPr lang="nl-NL"/>
              <a:t> </a:t>
            </a:r>
            <a:br>
              <a:rPr lang="en-US"/>
            </a:br>
            <a:r>
              <a:rPr lang="nl-NL" err="1"/>
              <a:t>deep</a:t>
            </a:r>
            <a:r>
              <a:rPr lang="nl-NL"/>
              <a:t> learning</a:t>
            </a:r>
            <a:endParaRPr lang="en-US"/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43FD6A68-4509-AE13-CC9C-46CA90668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1789" y="4061097"/>
            <a:ext cx="9144000" cy="5435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>
                <a:solidFill>
                  <a:schemeClr val="bg1"/>
                </a:solidFill>
                <a:ea typeface="+mn-lt"/>
                <a:cs typeface="+mn-lt"/>
              </a:rPr>
              <a:t>28th of </a:t>
            </a:r>
            <a:r>
              <a:rPr lang="nl-NL" err="1">
                <a:solidFill>
                  <a:schemeClr val="bg1"/>
                </a:solidFill>
                <a:ea typeface="+mn-lt"/>
                <a:cs typeface="+mn-lt"/>
              </a:rPr>
              <a:t>January</a:t>
            </a:r>
            <a:r>
              <a:rPr lang="nl-NL">
                <a:solidFill>
                  <a:schemeClr val="bg1"/>
                </a:solidFill>
                <a:ea typeface="+mn-lt"/>
                <a:cs typeface="+mn-lt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23052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11AB-AA48-67D1-ED5A-B455019A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Networks</a:t>
            </a: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1C48498-B718-013A-1BF6-8648BFC02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1625" y="1825625"/>
            <a:ext cx="3765327" cy="365006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659011-3CFD-013D-78B0-58CA0968DDA1}"/>
              </a:ext>
            </a:extLst>
          </p:cNvPr>
          <p:cNvSpPr txBox="1"/>
          <p:nvPr/>
        </p:nvSpPr>
        <p:spPr>
          <a:xfrm>
            <a:off x="3400957" y="5852160"/>
            <a:ext cx="4666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>
                <a:solidFill>
                  <a:schemeClr val="accent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https://playground.tensorflow.org/</a:t>
            </a:r>
            <a:endParaRPr lang="en-NL" sz="24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93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53882-E13C-A6BE-A8E8-EAA67A6B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268"/>
            <a:ext cx="10515600" cy="1325563"/>
          </a:xfrm>
        </p:spPr>
        <p:txBody>
          <a:bodyPr/>
          <a:lstStyle/>
          <a:p>
            <a:r>
              <a:rPr lang="en-US"/>
              <a:t>Exercise: </a:t>
            </a:r>
            <a:r>
              <a:rPr lang="en-US">
                <a:cs typeface="Assistant"/>
              </a:rPr>
              <a:t>Calculate the output for one neuron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88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7B17-B0E9-EC24-6863-1308B940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What makes deep learning deep learning?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46E64D4-06E1-3C56-2AAB-3454A2BF1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162" y="2358231"/>
            <a:ext cx="8067675" cy="32861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B0A800-DAB5-63E0-C2F0-9E953DC154A9}"/>
              </a:ext>
            </a:extLst>
          </p:cNvPr>
          <p:cNvSpPr txBox="1"/>
          <p:nvPr/>
        </p:nvSpPr>
        <p:spPr>
          <a:xfrm>
            <a:off x="1658883" y="5836744"/>
            <a:ext cx="7227614" cy="9266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 “An Efficient Pedestrian Detection Method Based on YOLOv2” by Zhongmin Liu, </a:t>
            </a:r>
            <a:r>
              <a:rPr lang="en-US" i="1" err="1"/>
              <a:t>Zhicai</a:t>
            </a:r>
            <a:r>
              <a:rPr lang="en-US" i="1"/>
              <a:t> Chen, </a:t>
            </a:r>
            <a:r>
              <a:rPr lang="en-US" i="1" err="1"/>
              <a:t>Zhanming</a:t>
            </a:r>
            <a:r>
              <a:rPr lang="en-US" i="1"/>
              <a:t> Li, and </a:t>
            </a:r>
            <a:r>
              <a:rPr lang="en-US" i="1" err="1"/>
              <a:t>Wenjin</a:t>
            </a:r>
            <a:r>
              <a:rPr lang="en-US" i="1"/>
              <a:t> Hu, published in Mathematical Problems in Engineering, Volume 2018</a:t>
            </a:r>
          </a:p>
        </p:txBody>
      </p:sp>
    </p:spTree>
    <p:extLst>
      <p:ext uri="{BB962C8B-B14F-4D97-AF65-F5344CB8AC3E}">
        <p14:creationId xmlns:p14="http://schemas.microsoft.com/office/powerpoint/2010/main" val="2070946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0EAC-B4AE-18ED-7B38-764B9387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Neural Networks learn?</a:t>
            </a:r>
            <a:endParaRPr lang="en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471471-9FA4-1CFF-D9D9-7243A3B02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539" y="1719146"/>
            <a:ext cx="5510212" cy="43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DF5C20-19D7-6908-4616-69CD8EB768D4}"/>
              </a:ext>
            </a:extLst>
          </p:cNvPr>
          <p:cNvSpPr txBox="1"/>
          <p:nvPr/>
        </p:nvSpPr>
        <p:spPr>
          <a:xfrm>
            <a:off x="9111343" y="3925389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Loss Function</a:t>
            </a:r>
            <a:endParaRPr lang="en-N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D84D98-1C32-1335-F241-4E02C5D9F08B}"/>
              </a:ext>
            </a:extLst>
          </p:cNvPr>
          <p:cNvCxnSpPr/>
          <p:nvPr/>
        </p:nvCxnSpPr>
        <p:spPr>
          <a:xfrm>
            <a:off x="8286751" y="4108269"/>
            <a:ext cx="7200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ACA64F-195E-E752-71D3-2147FA89534E}"/>
              </a:ext>
            </a:extLst>
          </p:cNvPr>
          <p:cNvSpPr txBox="1"/>
          <p:nvPr/>
        </p:nvSpPr>
        <p:spPr>
          <a:xfrm>
            <a:off x="3332966" y="6550223"/>
            <a:ext cx="4397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*Neural Network: A Complete Beginners Guide - </a:t>
            </a:r>
            <a:r>
              <a:rPr lang="en-US" sz="140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Gadictos</a:t>
            </a:r>
            <a:endParaRPr lang="en-NL" sz="1400"/>
          </a:p>
        </p:txBody>
      </p:sp>
    </p:spTree>
    <p:extLst>
      <p:ext uri="{BB962C8B-B14F-4D97-AF65-F5344CB8AC3E}">
        <p14:creationId xmlns:p14="http://schemas.microsoft.com/office/powerpoint/2010/main" val="2322941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E31A3-8594-D5B3-2CA7-5BFC173B3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5634"/>
            <a:ext cx="10515600" cy="1325563"/>
          </a:xfrm>
        </p:spPr>
        <p:txBody>
          <a:bodyPr/>
          <a:lstStyle/>
          <a:p>
            <a:r>
              <a:rPr lang="en-US"/>
              <a:t>Exercise: compute the mean squared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DE610-6C93-F13C-EC01-D434266A7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22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AC6D9-8565-3A4A-B8BD-2FD7A5A9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What problems can deep learning solve?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C54C-C91E-5648-9E1E-A6FB09D70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05311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Pattern/object recognition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964" y="2010974"/>
            <a:ext cx="4736193" cy="4351338"/>
          </a:xfrm>
        </p:spPr>
        <p:txBody>
          <a:bodyPr/>
          <a:lstStyle/>
          <a:p>
            <a:pPr marL="0" indent="0">
              <a:buNone/>
            </a:pPr>
            <a:r>
              <a:rPr lang="en-NL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Example: Detecting COVID-19 in chest X-ray images</a:t>
            </a:r>
            <a:endParaRPr lang="en-NL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0785EE-C05B-344B-A58A-CDB47C18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6976"/>
            <a:ext cx="6459764" cy="50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97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Segmenting images (or any data)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964" y="2010974"/>
            <a:ext cx="4736193" cy="4351338"/>
          </a:xfrm>
        </p:spPr>
        <p:txBody>
          <a:bodyPr/>
          <a:lstStyle/>
          <a:p>
            <a:pPr marL="0" indent="0">
              <a:buNone/>
            </a:pPr>
            <a:r>
              <a:rPr lang="en-NL"/>
              <a:t>Example: Drawing circles around the parts of the body that are affected by COVID-19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0785EE-C05B-344B-A58A-CDB47C18C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6976"/>
            <a:ext cx="6459764" cy="50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9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8EBB-FEEE-FD44-A692-A0B5D2AF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NL"/>
              <a:t>Generating new data that looks similar to training data: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82A76-AD79-764F-8EE7-EFB924115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6742" y="1825625"/>
            <a:ext cx="4757057" cy="4351338"/>
          </a:xfrm>
        </p:spPr>
        <p:txBody>
          <a:bodyPr/>
          <a:lstStyle/>
          <a:p>
            <a:pPr marL="0" indent="0">
              <a:buNone/>
            </a:pPr>
            <a:r>
              <a:rPr lang="en-NL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Example: Ancient mural restoration based on a modified general adversarial network.</a:t>
            </a:r>
            <a:endParaRPr lang="en-NL">
              <a:solidFill>
                <a:schemeClr val="accent1"/>
              </a:solidFill>
            </a:endParaRPr>
          </a:p>
        </p:txBody>
      </p:sp>
      <p:pic>
        <p:nvPicPr>
          <p:cNvPr id="2050" name="Picture 2" descr="figure 7">
            <a:extLst>
              <a:ext uri="{FF2B5EF4-FFF2-40B4-BE49-F238E27FC236}">
                <a16:creationId xmlns:a16="http://schemas.microsoft.com/office/drawing/2014/main" id="{C13F1951-44FB-FE49-92D1-89C70C19D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6600"/>
            <a:ext cx="5595259" cy="595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234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1BBE-DD62-D342-894E-B8E488709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19779"/>
            <a:ext cx="10515600" cy="1325563"/>
          </a:xfrm>
        </p:spPr>
        <p:txBody>
          <a:bodyPr/>
          <a:lstStyle/>
          <a:p>
            <a:r>
              <a:rPr lang="en-NL" sz="3200"/>
              <a:t>Translating between one set of data and another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89DB728-7323-BA41-8EF3-CB7FB07356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45229"/>
            <a:ext cx="7453364" cy="421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C84104-C2A0-994A-8D78-17AAA1DE3679}"/>
              </a:ext>
            </a:extLst>
          </p:cNvPr>
          <p:cNvSpPr txBox="1"/>
          <p:nvPr/>
        </p:nvSpPr>
        <p:spPr>
          <a:xfrm>
            <a:off x="7821386" y="2449285"/>
            <a:ext cx="41964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/>
              <a:t>Example: </a:t>
            </a:r>
            <a:r>
              <a:rPr lang="en-GB" sz="280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Translation from protein sequence language to protein function language.</a:t>
            </a:r>
            <a:r>
              <a:rPr lang="en-GB" sz="2800">
                <a:solidFill>
                  <a:schemeClr val="accent1"/>
                </a:solidFill>
              </a:rPr>
              <a:t> </a:t>
            </a:r>
            <a:endParaRPr lang="en-NL" sz="28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73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3C50F-F606-2C44-BE04-5B44A8690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1996: Deep Blue vs Garry Kasparov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4C6539-0788-1646-9483-81C5F234D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793" y="1690688"/>
            <a:ext cx="5336722" cy="513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52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554F-B208-D5E3-07D6-623CEDE1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What problem can</a:t>
            </a:r>
            <a:r>
              <a:rPr lang="en-US" sz="4000" i="1"/>
              <a:t> </a:t>
            </a:r>
            <a:r>
              <a:rPr lang="en-US" sz="4000"/>
              <a:t>deep learning not solve?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13883-43D8-06CC-DB5E-A62AD9D6B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Any case where only a small amount of training data is available.</a:t>
            </a:r>
            <a:endParaRPr lang="en-US">
              <a:cs typeface="Assistant"/>
            </a:endParaRPr>
          </a:p>
          <a:p>
            <a:r>
              <a:rPr lang="en-US">
                <a:ea typeface="+mn-lt"/>
                <a:cs typeface="+mn-lt"/>
              </a:rPr>
              <a:t>Tasks requiring an explanation of how the answer was arrived at.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Classifying things which are nothing like their training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06AD7-85C0-151F-DF01-7CDEDE55D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is it Overkill?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5033C-F6B8-5008-03B1-23D76CD94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Logic operations, such as computing totals, averages, ranges etc. (see </a:t>
            </a:r>
            <a:r>
              <a:rPr lang="en-US">
                <a:solidFill>
                  <a:srgbClr val="0070C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example</a:t>
            </a:r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applying Deep Learning to solve the “</a:t>
            </a:r>
            <a:r>
              <a:rPr lang="en-US" err="1">
                <a:ea typeface="+mn-lt"/>
                <a:cs typeface="+mn-lt"/>
              </a:rPr>
              <a:t>FizzBuzz</a:t>
            </a:r>
            <a:r>
              <a:rPr lang="en-US">
                <a:ea typeface="+mn-lt"/>
                <a:cs typeface="+mn-lt"/>
              </a:rPr>
              <a:t>” problem often used for programming interviews)</a:t>
            </a:r>
            <a:endParaRPr lang="en-US">
              <a:cs typeface="Assistant"/>
            </a:endParaRPr>
          </a:p>
          <a:p>
            <a:r>
              <a:rPr lang="en-US">
                <a:ea typeface="+mn-lt"/>
                <a:cs typeface="+mn-lt"/>
              </a:rPr>
              <a:t>Modelling well defined systems, where the equations governing them are known and understood.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Basic computer vision tasks such as edge detection, decreasing </a:t>
            </a:r>
            <a:r>
              <a:rPr lang="en-US" err="1">
                <a:ea typeface="+mn-lt"/>
                <a:cs typeface="+mn-lt"/>
              </a:rPr>
              <a:t>colour</a:t>
            </a:r>
            <a:r>
              <a:rPr lang="en-US">
                <a:ea typeface="+mn-lt"/>
                <a:cs typeface="+mn-lt"/>
              </a:rPr>
              <a:t> depth or blurring an image.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2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B80E-E344-7A17-A2C4-A2B91B1E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0BF8-D6C3-929C-242A-83CDB8F6A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Assistant"/>
              </a:rPr>
              <a:t>Deep learning problems (see collaborative document)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01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ADF51-DBB4-60A2-8468-AFC2D1118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much data is enough data?</a:t>
            </a:r>
            <a:endParaRPr lang="en-NL"/>
          </a:p>
        </p:txBody>
      </p:sp>
      <p:pic>
        <p:nvPicPr>
          <p:cNvPr id="2050" name="Picture 2" descr="Machine Learning">
            <a:extLst>
              <a:ext uri="{FF2B5EF4-FFF2-40B4-BE49-F238E27FC236}">
                <a16:creationId xmlns:a16="http://schemas.microsoft.com/office/drawing/2014/main" id="{86A421D4-F398-34C5-D636-590202C7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810" y="1556254"/>
            <a:ext cx="4171951" cy="493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28F618-6F4F-71AA-3C3F-51FB8F170C3A}"/>
              </a:ext>
            </a:extLst>
          </p:cNvPr>
          <p:cNvSpPr txBox="1"/>
          <p:nvPr/>
        </p:nvSpPr>
        <p:spPr>
          <a:xfrm>
            <a:off x="10264869" y="6550223"/>
            <a:ext cx="1927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xkcd</a:t>
            </a:r>
            <a:r>
              <a:rPr lang="en-US" sz="14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Machine Learning</a:t>
            </a:r>
            <a:endParaRPr lang="en-NL" sz="1400"/>
          </a:p>
        </p:txBody>
      </p:sp>
    </p:spTree>
    <p:extLst>
      <p:ext uri="{BB962C8B-B14F-4D97-AF65-F5344CB8AC3E}">
        <p14:creationId xmlns:p14="http://schemas.microsoft.com/office/powerpoint/2010/main" val="3207341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566A0-7B9F-AA61-B45D-6B7A3ED16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Learning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4232C-A33B-20A1-94AF-E1ADA04C7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AutoNum type="arabicPeriod"/>
            </a:pPr>
            <a:r>
              <a:rPr lang="en-US" sz="2000">
                <a:ea typeface="+mn-lt"/>
                <a:cs typeface="+mn-lt"/>
              </a:rPr>
              <a:t>Formulate/ Outline the problem</a:t>
            </a:r>
            <a:endParaRPr lang="en-US" sz="2000">
              <a:cs typeface="Assistant"/>
            </a:endParaRPr>
          </a:p>
          <a:p>
            <a:pPr marL="514350" indent="-514350">
              <a:buAutoNum type="arabicPeriod"/>
            </a:pPr>
            <a:r>
              <a:rPr lang="en-US" sz="2000">
                <a:ea typeface="+mn-lt"/>
                <a:cs typeface="+mn-lt"/>
              </a:rPr>
              <a:t>Identify inputs and outputs</a:t>
            </a:r>
          </a:p>
          <a:p>
            <a:pPr marL="514350" indent="-514350">
              <a:buAutoNum type="arabicPeriod"/>
            </a:pPr>
            <a:r>
              <a:rPr lang="en-US" sz="2000">
                <a:ea typeface="+mn-lt"/>
                <a:cs typeface="+mn-lt"/>
              </a:rPr>
              <a:t>Prepare data</a:t>
            </a:r>
          </a:p>
          <a:p>
            <a:pPr marL="514350" indent="-514350">
              <a:buAutoNum type="arabicPeriod"/>
            </a:pPr>
            <a:r>
              <a:rPr lang="en-US" sz="2000">
                <a:ea typeface="+mn-lt"/>
                <a:cs typeface="+mn-lt"/>
              </a:rPr>
              <a:t>Choose a pre-trained model or build a new architecture from scratch</a:t>
            </a:r>
            <a:endParaRPr lang="en-US" sz="2000">
              <a:cs typeface="Assistant"/>
            </a:endParaRPr>
          </a:p>
          <a:p>
            <a:pPr marL="514350" indent="-514350">
              <a:buAutoNum type="arabicPeriod"/>
            </a:pPr>
            <a:r>
              <a:rPr lang="en-US" sz="2000">
                <a:ea typeface="+mn-lt"/>
                <a:cs typeface="+mn-lt"/>
              </a:rPr>
              <a:t>Choose a loss function and optimizer</a:t>
            </a:r>
          </a:p>
          <a:p>
            <a:pPr marL="514350" indent="-514350">
              <a:buAutoNum type="arabicPeriod"/>
            </a:pPr>
            <a:r>
              <a:rPr lang="en-US" sz="2000">
                <a:ea typeface="+mn-lt"/>
                <a:cs typeface="+mn-lt"/>
              </a:rPr>
              <a:t>Train the model</a:t>
            </a:r>
          </a:p>
          <a:p>
            <a:pPr marL="514350" indent="-514350">
              <a:buAutoNum type="arabicPeriod"/>
            </a:pPr>
            <a:r>
              <a:rPr lang="en-US" sz="2000">
                <a:ea typeface="+mn-lt"/>
                <a:cs typeface="+mn-lt"/>
              </a:rPr>
              <a:t>Perform a Prediction/Classification</a:t>
            </a:r>
          </a:p>
          <a:p>
            <a:pPr marL="514350" indent="-514350">
              <a:buAutoNum type="arabicPeriod"/>
            </a:pPr>
            <a:r>
              <a:rPr lang="en-US" sz="2000">
                <a:ea typeface="+mn-lt"/>
                <a:cs typeface="+mn-lt"/>
              </a:rPr>
              <a:t>Measure Performance</a:t>
            </a:r>
            <a:endParaRPr lang="en-US" sz="2000">
              <a:cs typeface="Assistant"/>
            </a:endParaRPr>
          </a:p>
          <a:p>
            <a:pPr marL="514350" indent="-514350">
              <a:buAutoNum type="arabicPeriod"/>
            </a:pPr>
            <a:r>
              <a:rPr lang="en-US" sz="2000">
                <a:ea typeface="+mn-lt"/>
                <a:cs typeface="+mn-lt"/>
              </a:rPr>
              <a:t>Tune Hyperparameters</a:t>
            </a:r>
          </a:p>
          <a:p>
            <a:pPr marL="514350" indent="-514350">
              <a:buAutoNum type="arabicPeriod"/>
            </a:pPr>
            <a:r>
              <a:rPr lang="en-US" sz="2000">
                <a:ea typeface="+mn-lt"/>
                <a:cs typeface="+mn-lt"/>
              </a:rPr>
              <a:t>Share Model</a:t>
            </a:r>
            <a:endParaRPr lang="en-US" sz="2000">
              <a:cs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232069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27527-6437-6B74-A35F-9AF950E97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150" y="475797"/>
            <a:ext cx="9336238" cy="564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1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722AE-183A-38D7-5733-1CD6D411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Learning Libraries</a:t>
            </a:r>
          </a:p>
        </p:txBody>
      </p:sp>
      <p:pic>
        <p:nvPicPr>
          <p:cNvPr id="4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A6905A2-D9C5-5245-762A-F69774873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712" y="1566286"/>
            <a:ext cx="5825447" cy="1315525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C93831F-88B4-0B4E-3B2B-5D130A972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466" y="3253089"/>
            <a:ext cx="5380233" cy="131930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E0082AF-881C-E2A5-654C-A3F92B407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446" y="4781720"/>
            <a:ext cx="4969266" cy="142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466E6-2446-F516-FC68-02B2BCF1E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4719"/>
            <a:ext cx="10515600" cy="1325563"/>
          </a:xfrm>
        </p:spPr>
        <p:txBody>
          <a:bodyPr/>
          <a:lstStyle/>
          <a:p>
            <a:r>
              <a:rPr lang="en-US"/>
              <a:t>Setup Testing</a:t>
            </a:r>
            <a:endParaRPr lang="en-NL"/>
          </a:p>
        </p:txBody>
      </p:sp>
      <p:pic>
        <p:nvPicPr>
          <p:cNvPr id="3074" name="Picture 2" descr="Switch On LEARNING!: Google Meet - Raise Your Hand">
            <a:extLst>
              <a:ext uri="{FF2B5EF4-FFF2-40B4-BE49-F238E27FC236}">
                <a16:creationId xmlns:a16="http://schemas.microsoft.com/office/drawing/2014/main" id="{947F1DBA-72E2-E20B-C637-5F7CB7D136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101" y="2132509"/>
            <a:ext cx="5343798" cy="259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38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44455-E4B0-314E-AC81-C857E718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34D84-3E70-8A43-978C-944CC8A0E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/>
              <a:t>A real-world application of deep learning in research</a:t>
            </a:r>
          </a:p>
          <a:p>
            <a:r>
              <a:rPr lang="en-NL"/>
              <a:t>Organising deep learning projects</a:t>
            </a:r>
          </a:p>
          <a:p>
            <a:r>
              <a:rPr lang="en-NL"/>
              <a:t>Discussion on large language models</a:t>
            </a:r>
          </a:p>
          <a:p>
            <a:r>
              <a:rPr lang="en-NL"/>
              <a:t>Next steps</a:t>
            </a: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68236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2B8077-0042-F048-8B2E-8D0F07DE8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524000"/>
            <a:ext cx="10071100" cy="381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8BB26A-F3B3-0A4B-A378-675C65B80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4000"/>
              <a:t>Real-world application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4255-645F-9A42-9CF2-B1EAC9D51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0783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52C04D-B145-5546-AA8F-54CB70024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560060"/>
            <a:ext cx="5687788" cy="4351338"/>
          </a:xfrm>
        </p:spPr>
        <p:txBody>
          <a:bodyPr/>
          <a:lstStyle/>
          <a:p>
            <a:r>
              <a:rPr lang="en-NL"/>
              <a:t>Go has more possible states than there are atoms in the universe</a:t>
            </a:r>
          </a:p>
          <a:p>
            <a:r>
              <a:rPr lang="en-NL"/>
              <a:t>Top players see it as an almost spiritual game where intelligence and reason collide with creativity and beauty.</a:t>
            </a:r>
          </a:p>
          <a:p>
            <a:r>
              <a:rPr lang="en-NL"/>
              <a:t>Lee Sedol, the world champion at the time agrees to play AlphaGo in a match of humanity vs AI</a:t>
            </a:r>
          </a:p>
          <a:p>
            <a:endParaRPr lang="en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03C50F-F606-2C44-BE04-5B44A8690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2016: AlphaGo vs Lee Sedol</a:t>
            </a:r>
          </a:p>
        </p:txBody>
      </p:sp>
      <p:pic>
        <p:nvPicPr>
          <p:cNvPr id="7" name="Picture 2" descr="AlphaGo’s ultimate challenge: a five-game match against the legendary ...">
            <a:extLst>
              <a:ext uri="{FF2B5EF4-FFF2-40B4-BE49-F238E27FC236}">
                <a16:creationId xmlns:a16="http://schemas.microsoft.com/office/drawing/2014/main" id="{8B45F5A9-D9C3-ED44-B245-A5C5F6FF2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688" y="1544763"/>
            <a:ext cx="6544235" cy="376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122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DC468-70C0-C04E-B622-2A390920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How similar are these mass spectrums?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844CC-C0BF-024C-954C-3FDCD772C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074" name="Picture 2" descr="Siamese Neural Networks (샴 네트워크) 개념 이해하기 - tyami’s study blog">
            <a:extLst>
              <a:ext uri="{FF2B5EF4-FFF2-40B4-BE49-F238E27FC236}">
                <a16:creationId xmlns:a16="http://schemas.microsoft.com/office/drawing/2014/main" id="{F53CF952-F92E-D045-9650-FA1D8ACC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824" y="1533590"/>
            <a:ext cx="8434014" cy="53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854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66D73-1AB2-1340-B9C9-8CC7E85BD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NL"/>
              <a:t>Organizing deep learning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0A3AE-9647-804C-98F1-C5D9E6245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7757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01784-DCEB-F84C-9D5C-6E34109E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GB" b="1"/>
              <a:t>1. Organise experiments in notebooks</a:t>
            </a:r>
            <a:br>
              <a:rPr lang="en-GB" b="1"/>
            </a:b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B2876-80D8-AB45-B91B-4971A3CD2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/>
              <a:t>`</a:t>
            </a:r>
            <a:r>
              <a:rPr lang="en-GB"/>
              <a:t>01-all-cities-simple-cnn.ipynb`</a:t>
            </a:r>
          </a:p>
          <a:p>
            <a:r>
              <a:rPr lang="en-GB"/>
              <a:t>Write a short rationale on top of each notebook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4371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A4536-8651-7246-99C0-A8CB7D473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2. Use Python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22608-EED7-764A-B258-4B3137C56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/>
              <a:t>Repeated code should not live in notebooks but in source code that is imported when needed</a:t>
            </a:r>
          </a:p>
        </p:txBody>
      </p:sp>
    </p:spTree>
    <p:extLst>
      <p:ext uri="{BB962C8B-B14F-4D97-AF65-F5344CB8AC3E}">
        <p14:creationId xmlns:p14="http://schemas.microsoft.com/office/powerpoint/2010/main" val="373336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201C0-D6E9-3441-939D-0EA2E9ECD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9040"/>
            <a:ext cx="10515600" cy="1325563"/>
          </a:xfrm>
        </p:spPr>
        <p:txBody>
          <a:bodyPr/>
          <a:lstStyle/>
          <a:p>
            <a:r>
              <a:rPr lang="en-NL"/>
              <a:t>3. Keep track of your results in a central place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20AA8E-466A-F142-9728-CB59C8DF9D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373980"/>
              </p:ext>
            </p:extLst>
          </p:nvPr>
        </p:nvGraphicFramePr>
        <p:xfrm>
          <a:off x="261257" y="2606040"/>
          <a:ext cx="11353800" cy="164592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3248105862"/>
                    </a:ext>
                  </a:extLst>
                </a:gridCol>
                <a:gridCol w="2269671">
                  <a:extLst>
                    <a:ext uri="{9D8B030D-6E8A-4147-A177-3AD203B41FA5}">
                      <a16:colId xmlns:a16="http://schemas.microsoft.com/office/drawing/2014/main" val="1236645171"/>
                    </a:ext>
                  </a:extLst>
                </a:gridCol>
                <a:gridCol w="778329">
                  <a:extLst>
                    <a:ext uri="{9D8B030D-6E8A-4147-A177-3AD203B41FA5}">
                      <a16:colId xmlns:a16="http://schemas.microsoft.com/office/drawing/2014/main" val="3207158965"/>
                    </a:ext>
                  </a:extLst>
                </a:gridCol>
                <a:gridCol w="1892300">
                  <a:extLst>
                    <a:ext uri="{9D8B030D-6E8A-4147-A177-3AD203B41FA5}">
                      <a16:colId xmlns:a16="http://schemas.microsoft.com/office/drawing/2014/main" val="1783861510"/>
                    </a:ext>
                  </a:extLst>
                </a:gridCol>
                <a:gridCol w="1892300">
                  <a:extLst>
                    <a:ext uri="{9D8B030D-6E8A-4147-A177-3AD203B41FA5}">
                      <a16:colId xmlns:a16="http://schemas.microsoft.com/office/drawing/2014/main" val="4044151049"/>
                    </a:ext>
                  </a:extLst>
                </a:gridCol>
                <a:gridCol w="1892300">
                  <a:extLst>
                    <a:ext uri="{9D8B030D-6E8A-4147-A177-3AD203B41FA5}">
                      <a16:colId xmlns:a16="http://schemas.microsoft.com/office/drawing/2014/main" val="31833016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/>
                        <a:t>MODEL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MODEL 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RMSE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TESTSET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GITHUB COMMIT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COMMENTS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104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weather_prediction_v1.0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Basel features only, 10 years. nn: 100-50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L"/>
                        <a:t>3.21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10_years_v1.0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ed28d85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887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weather_prediction_v1.1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all features, 10 years. nn: 100-50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L"/>
                        <a:t>3.35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10_years_v1.0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4427b78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346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306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22413-0FBD-EA49-9D06-33410479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4. Keep your projects tidy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59ED-AD6C-884A-9E11-D732E2F7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/>
              <a:t>You can use a standard folder structure for your projects.</a:t>
            </a:r>
          </a:p>
          <a:p>
            <a:r>
              <a:rPr lang="en-NL"/>
              <a:t>We recommend: </a:t>
            </a:r>
            <a:r>
              <a:rPr lang="en-GB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Cookiecutter data science</a:t>
            </a:r>
            <a:endParaRPr lang="en-NL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914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B922A-18CB-F84E-8B61-BEB88738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Large language models: ChatGPT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6D714-EA9D-354B-A5FD-377BAE0E4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90058-4615-674B-9DA9-0E54CC1C1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7146"/>
            <a:ext cx="12192000" cy="45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3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35E2-8327-AE4E-872B-60B6F0BD6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28" y="565949"/>
            <a:ext cx="10515600" cy="1325563"/>
          </a:xfrm>
        </p:spPr>
        <p:txBody>
          <a:bodyPr/>
          <a:lstStyle/>
          <a:p>
            <a:r>
              <a:rPr lang="en-GB" sz="3600" err="1"/>
              <a:t>ChatGPT</a:t>
            </a:r>
            <a:r>
              <a:rPr lang="en-GB" sz="3600"/>
              <a:t> Research Group for Optimizing the Crystallinity of MOFs and COFs</a:t>
            </a:r>
            <a:endParaRPr lang="en-NL" sz="3600"/>
          </a:p>
        </p:txBody>
      </p:sp>
      <p:pic>
        <p:nvPicPr>
          <p:cNvPr id="4098" name="Picture 2" descr="Figure 1">
            <a:extLst>
              <a:ext uri="{FF2B5EF4-FFF2-40B4-BE49-F238E27FC236}">
                <a16:creationId xmlns:a16="http://schemas.microsoft.com/office/drawing/2014/main" id="{71C11475-2441-8A48-A8F5-B2BA7FE04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43" y="2086034"/>
            <a:ext cx="7774214" cy="40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B27929-7EA2-F447-9B7C-74407002CE35}"/>
              </a:ext>
            </a:extLst>
          </p:cNvPr>
          <p:cNvSpPr txBox="1"/>
          <p:nvPr/>
        </p:nvSpPr>
        <p:spPr>
          <a:xfrm>
            <a:off x="10189028" y="6292051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/>
              <a:t>Zeng et al. (2023)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965B7-143D-CA40-8C43-19E635BDB2AA}"/>
              </a:ext>
            </a:extLst>
          </p:cNvPr>
          <p:cNvSpPr txBox="1"/>
          <p:nvPr/>
        </p:nvSpPr>
        <p:spPr>
          <a:xfrm>
            <a:off x="9003817" y="1993551"/>
            <a:ext cx="30017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Automation of extracting chemical information from a large amount of research articles.</a:t>
            </a:r>
          </a:p>
          <a:p>
            <a:endParaRPr lang="en-GB"/>
          </a:p>
          <a:p>
            <a:r>
              <a:rPr lang="en-GB"/>
              <a:t>Simplified prompt: Given compounds X and Y and context Z, what are the chemical details of the reaction?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47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DDF3F-03A7-9B49-A267-26822043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Solving Dollarstreet-10 with ChatGPT?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BB23-E417-ED49-8DFA-D2A0C850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“Which out of these categories: [LIST OF CATEGORIES] is depicted in the image”.</a:t>
            </a:r>
            <a:endParaRPr lang="en-NL"/>
          </a:p>
        </p:txBody>
      </p:sp>
      <p:pic>
        <p:nvPicPr>
          <p:cNvPr id="5122" name="Picture 2" descr="A 5 by 5 grid of 25 sample images from the dollar street 10 data-set. Each image is labelled with a category, for example: 'street sign' or 'soap dispenser'.">
            <a:extLst>
              <a:ext uri="{FF2B5EF4-FFF2-40B4-BE49-F238E27FC236}">
                <a16:creationId xmlns:a16="http://schemas.microsoft.com/office/drawing/2014/main" id="{72998040-7480-D647-A9A7-FACEED3C4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988" y="2396874"/>
            <a:ext cx="4378512" cy="446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13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9EBE-0A5E-2C4B-9408-2341B4DF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5216-5E10-B74A-B4C2-9146BC61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/>
              <a:t>In a few years most machine learning problems in scientific research can be solved with prompt engineering.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274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52C04D-B145-5546-AA8F-54CB70024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60060"/>
            <a:ext cx="5867400" cy="4351338"/>
          </a:xfrm>
        </p:spPr>
        <p:txBody>
          <a:bodyPr/>
          <a:lstStyle/>
          <a:p>
            <a:r>
              <a:rPr lang="en-NL"/>
              <a:t>In the 2nd (out of 5) game it looks like Lee Sedol is winning, but then:</a:t>
            </a:r>
          </a:p>
          <a:p>
            <a:r>
              <a:rPr lang="en-NL"/>
              <a:t>AlphaGo makes a move that has a 1 in 10.000 probability to be made by a human</a:t>
            </a:r>
          </a:p>
          <a:p>
            <a:r>
              <a:rPr lang="en-NL"/>
              <a:t>Let’s look at Lee Sedol’s reaction: </a:t>
            </a:r>
            <a:r>
              <a:rPr lang="en-GB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err="1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youtube.com</a:t>
            </a:r>
            <a:r>
              <a:rPr lang="en-GB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/clip/UgkxHzdorhIIZCuweM2COVnZ_qvLz7zHzUFS?si=sWP2LFEMJiszoQjF</a:t>
            </a:r>
            <a:endParaRPr lang="en-NL">
              <a:solidFill>
                <a:schemeClr val="accent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03C50F-F606-2C44-BE04-5B44A8690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2016: AlphaGo vs Lee Sedol, move 37</a:t>
            </a:r>
          </a:p>
        </p:txBody>
      </p:sp>
      <p:pic>
        <p:nvPicPr>
          <p:cNvPr id="7" name="Picture 2" descr="AlphaGo’s ultimate challenge: a five-game match against the legendary ...">
            <a:extLst>
              <a:ext uri="{FF2B5EF4-FFF2-40B4-BE49-F238E27FC236}">
                <a16:creationId xmlns:a16="http://schemas.microsoft.com/office/drawing/2014/main" id="{8B45F5A9-D9C3-ED44-B245-A5C5F6FF2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6544235" cy="376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3FBDB5-9925-7847-B52B-A720359A466E}"/>
              </a:ext>
            </a:extLst>
          </p:cNvPr>
          <p:cNvSpPr txBox="1"/>
          <p:nvPr/>
        </p:nvSpPr>
        <p:spPr>
          <a:xfrm>
            <a:off x="5763062" y="6239435"/>
            <a:ext cx="426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/>
              <a:t>Book tip: The Maniac by  </a:t>
            </a:r>
            <a:r>
              <a:rPr lang="en-GB"/>
              <a:t>Benjamín </a:t>
            </a:r>
            <a:r>
              <a:rPr lang="en-GB" err="1"/>
              <a:t>Labatut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72508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60C1D-9117-EE49-8611-E19810DC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5AD90-8671-3F4A-8650-E04F881E7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/>
              <a:t>Check our </a:t>
            </a:r>
            <a:r>
              <a:rPr lang="en-GB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further resources list</a:t>
            </a:r>
            <a:endParaRPr lang="en-GB">
              <a:solidFill>
                <a:schemeClr val="accent1"/>
              </a:solidFill>
            </a:endParaRPr>
          </a:p>
          <a:p>
            <a:r>
              <a:rPr lang="en-GB"/>
              <a:t>Apply what you learned in your own projects</a:t>
            </a:r>
          </a:p>
          <a:p>
            <a:r>
              <a:rPr lang="en-GB"/>
              <a:t>Compete in a Kaggle competition</a:t>
            </a:r>
          </a:p>
          <a:p>
            <a:r>
              <a:rPr lang="en-GB"/>
              <a:t>Get access to a GPU. Train in seconds instead of hours.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6253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50ECC-5526-B441-9401-CE1B69369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Congratulations! 🎉👍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57979-BC25-8B44-8817-57821818B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/>
              <a:t>You are now able to apply the basics of deep learning using Python</a:t>
            </a:r>
          </a:p>
        </p:txBody>
      </p:sp>
    </p:spTree>
    <p:extLst>
      <p:ext uri="{BB962C8B-B14F-4D97-AF65-F5344CB8AC3E}">
        <p14:creationId xmlns:p14="http://schemas.microsoft.com/office/powerpoint/2010/main" val="3995586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7A88F1-02C3-E74F-AF83-E4A88A8FA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/>
              <a:t>Deep learning is a powerful technology that can (sometimes) master human intelligence ….</a:t>
            </a:r>
          </a:p>
          <a:p>
            <a:pPr marL="0" indent="0">
              <a:buNone/>
            </a:pPr>
            <a:endParaRPr lang="en-NL"/>
          </a:p>
          <a:p>
            <a:pPr marL="0" indent="0">
              <a:buNone/>
            </a:pPr>
            <a:r>
              <a:rPr lang="en-NL"/>
              <a:t>… Let’s use it to do good science!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6E341E-2AAC-3545-8B65-56C017D79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2" descr="AlphaGo’s ultimate challenge: a five-game match against the legendary ...">
            <a:extLst>
              <a:ext uri="{FF2B5EF4-FFF2-40B4-BE49-F238E27FC236}">
                <a16:creationId xmlns:a16="http://schemas.microsoft.com/office/drawing/2014/main" id="{53CEF5F4-0213-8D41-8350-ED2B049E0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89526"/>
            <a:ext cx="6544235" cy="376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462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7A88F1-02C3-E74F-AF83-E4A88A8FA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/>
              <a:t>Deep learning is a powerful technology that can (sometimes) master human intelligence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6E341E-2AAC-3545-8B65-56C017D79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2040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7A88F1-02C3-E74F-AF83-E4A88A8FA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/>
              <a:t>Deep learning is a powerful technology that can (sometimes) master human intelligence ….</a:t>
            </a:r>
          </a:p>
          <a:p>
            <a:pPr marL="0" indent="0">
              <a:buNone/>
            </a:pPr>
            <a:endParaRPr lang="en-NL"/>
          </a:p>
          <a:p>
            <a:pPr marL="0" indent="0">
              <a:buNone/>
            </a:pPr>
            <a:r>
              <a:rPr lang="en-NL"/>
              <a:t>… Let’s use it to do good science!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6E341E-2AAC-3545-8B65-56C017D79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91886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BA1D16-C47D-4FB1-8DFD-329C3C682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Deep Learning?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52C04D-B145-5546-AA8F-54CB70024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An infographic showing the relation of artificial intelligence, machine learning, and deep learning. Deep learning is a specific subset of machine learning algorithms. Machine learning is one of the approaches to artificial intelligence.">
            <a:extLst>
              <a:ext uri="{FF2B5EF4-FFF2-40B4-BE49-F238E27FC236}">
                <a16:creationId xmlns:a16="http://schemas.microsoft.com/office/drawing/2014/main" id="{7847910D-4116-A24D-AA46-1BF0DEBF0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782" y="1547394"/>
            <a:ext cx="5317981" cy="531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985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B35046-9B92-4885-8706-668B0A08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 single neuron in a neural network</a:t>
            </a: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D60C0E-61FC-61FB-E601-6F5F28CF4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2336" y="2003901"/>
            <a:ext cx="5267325" cy="317182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5FCFD4-0B71-C856-C5F1-E36D66C5CDC4}"/>
                  </a:ext>
                </a:extLst>
              </p:cNvPr>
              <p:cNvSpPr txBox="1"/>
              <p:nvPr/>
            </p:nvSpPr>
            <p:spPr>
              <a:xfrm>
                <a:off x="3710859" y="5838209"/>
                <a:ext cx="4770280" cy="65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𝐴𝑐𝑡𝑖𝑣𝑎𝑡𝑖𝑜𝑛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𝑏𝑖𝑎𝑠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NL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5FCFD4-0B71-C856-C5F1-E36D66C5C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859" y="5838209"/>
                <a:ext cx="4770280" cy="6546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242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53882-E13C-A6BE-A8E8-EAA67A6B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5498D-51C8-D716-7DB5-AF96C9C4D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/>
              <a:t>Look at 3 activation functions and answer the questions about them.</a:t>
            </a:r>
          </a:p>
        </p:txBody>
      </p:sp>
    </p:spTree>
    <p:extLst>
      <p:ext uri="{BB962C8B-B14F-4D97-AF65-F5344CB8AC3E}">
        <p14:creationId xmlns:p14="http://schemas.microsoft.com/office/powerpoint/2010/main" val="3179513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eScienc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375943d0-1737-420d-abae-750e225a1f6c" xsi:nil="true"/>
    <lcf76f155ced4ddcb4097134ff3c332f xmlns="375943d0-1737-420d-abae-750e225a1f6c">
      <Terms xmlns="http://schemas.microsoft.com/office/infopath/2007/PartnerControls"/>
    </lcf76f155ced4ddcb4097134ff3c332f>
    <TaxCatchAll xmlns="dbccc4ca-e175-4642-95d3-c6632d06f78c" xsi:nil="true"/>
    <SharedWithUsers xmlns="dbccc4ca-e175-4642-95d3-c6632d06f78c">
      <UserInfo>
        <DisplayName/>
        <AccountId xsi:nil="true"/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9242AECD975D4DA7B237C2E1E764BE" ma:contentTypeVersion="18" ma:contentTypeDescription="Create a new document." ma:contentTypeScope="" ma:versionID="1577cb9ef9c95c3ca1ef094e51bda793">
  <xsd:schema xmlns:xsd="http://www.w3.org/2001/XMLSchema" xmlns:xs="http://www.w3.org/2001/XMLSchema" xmlns:p="http://schemas.microsoft.com/office/2006/metadata/properties" xmlns:ns2="375943d0-1737-420d-abae-750e225a1f6c" xmlns:ns3="dbccc4ca-e175-4642-95d3-c6632d06f78c" targetNamespace="http://schemas.microsoft.com/office/2006/metadata/properties" ma:root="true" ma:fieldsID="b0f9b80e011c170a1b0b2a9b4d0fff14" ns2:_="" ns3:_="">
    <xsd:import namespace="375943d0-1737-420d-abae-750e225a1f6c"/>
    <xsd:import namespace="dbccc4ca-e175-4642-95d3-c6632d06f7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5943d0-1737-420d-abae-750e225a1f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c0ad629c-0c64-4cfd-a7c6-02f1c6e495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ccc4ca-e175-4642-95d3-c6632d06f78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ba9bfee0-987d-4126-a462-19846f6d7e75}" ma:internalName="TaxCatchAll" ma:showField="CatchAllData" ma:web="dbccc4ca-e175-4642-95d3-c6632d06f7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89A915-1A73-4E88-86C8-F12FBFC3A0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17DE3E-F411-48E0-A363-0C6DB3F4DCD7}">
  <ds:schemaRefs>
    <ds:schemaRef ds:uri="375943d0-1737-420d-abae-750e225a1f6c"/>
    <ds:schemaRef ds:uri="dbccc4ca-e175-4642-95d3-c6632d06f78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24F470B-AA0E-4EFB-A81E-2ED4DFF014B7}">
  <ds:schemaRefs>
    <ds:schemaRef ds:uri="375943d0-1737-420d-abae-750e225a1f6c"/>
    <ds:schemaRef ds:uri="dbccc4ca-e175-4642-95d3-c6632d06f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42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office theme</vt:lpstr>
      <vt:lpstr>Office Theme</vt:lpstr>
      <vt:lpstr>Introduction to  deep learning</vt:lpstr>
      <vt:lpstr>1996: Deep Blue vs Garry Kasparov</vt:lpstr>
      <vt:lpstr>2016: AlphaGo vs Lee Sedol</vt:lpstr>
      <vt:lpstr>2016: AlphaGo vs Lee Sedol, move 37</vt:lpstr>
      <vt:lpstr>PowerPoint Presentation</vt:lpstr>
      <vt:lpstr>PowerPoint Presentation</vt:lpstr>
      <vt:lpstr>What is Deep Learning?</vt:lpstr>
      <vt:lpstr>A single neuron in a neural network</vt:lpstr>
      <vt:lpstr>Exercise: activation functions</vt:lpstr>
      <vt:lpstr>Neural Networks</vt:lpstr>
      <vt:lpstr>Exercise: Calculate the output for one neuron </vt:lpstr>
      <vt:lpstr>What makes deep learning deep learning?</vt:lpstr>
      <vt:lpstr>How do Neural Networks learn?</vt:lpstr>
      <vt:lpstr>Exercise: compute the mean squared error</vt:lpstr>
      <vt:lpstr>What problems can deep learning solve?</vt:lpstr>
      <vt:lpstr>Pattern/object recognition</vt:lpstr>
      <vt:lpstr>Segmenting images (or any data)</vt:lpstr>
      <vt:lpstr>Generating new data that looks similar to training data: generative AI</vt:lpstr>
      <vt:lpstr>Translating between one set of data and another</vt:lpstr>
      <vt:lpstr>What problem can deep learning not solve?</vt:lpstr>
      <vt:lpstr>When is it Overkill?</vt:lpstr>
      <vt:lpstr>Exercise</vt:lpstr>
      <vt:lpstr>How much data is enough data?</vt:lpstr>
      <vt:lpstr>Deep Learning Workflow</vt:lpstr>
      <vt:lpstr>PowerPoint Presentation</vt:lpstr>
      <vt:lpstr>Deep Learning Libraries</vt:lpstr>
      <vt:lpstr>Setup Testing</vt:lpstr>
      <vt:lpstr>Outlook</vt:lpstr>
      <vt:lpstr>Real-world application of deep learning</vt:lpstr>
      <vt:lpstr>How similar are these mass spectrums?</vt:lpstr>
      <vt:lpstr>Organizing deep learning projects</vt:lpstr>
      <vt:lpstr>1. Organise experiments in notebooks </vt:lpstr>
      <vt:lpstr>2. Use Python modules</vt:lpstr>
      <vt:lpstr>3. Keep track of your results in a central place</vt:lpstr>
      <vt:lpstr>4. Keep your projects tidy</vt:lpstr>
      <vt:lpstr>Large language models: ChatGPT</vt:lpstr>
      <vt:lpstr>ChatGPT Research Group for Optimizing the Crystallinity of MOFs and COFs</vt:lpstr>
      <vt:lpstr>Solving Dollarstreet-10 with ChatGPT?</vt:lpstr>
      <vt:lpstr>Discussion</vt:lpstr>
      <vt:lpstr>Next steps</vt:lpstr>
      <vt:lpstr>Congratulations! 🎉👍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 to  Deep Learning</dc:title>
  <dc:creator/>
  <cp:revision>1</cp:revision>
  <dcterms:created xsi:type="dcterms:W3CDTF">2022-12-04T19:31:17Z</dcterms:created>
  <dcterms:modified xsi:type="dcterms:W3CDTF">2025-01-29T14:05:49Z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0x0101008C9242AECD975D4DA7B237C2E1E764BE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